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74" r:id="rId3"/>
    <p:sldId id="275" r:id="rId4"/>
    <p:sldId id="276" r:id="rId5"/>
    <p:sldId id="262" r:id="rId6"/>
    <p:sldId id="263" r:id="rId7"/>
    <p:sldId id="277" r:id="rId8"/>
    <p:sldId id="265" r:id="rId9"/>
    <p:sldId id="278" r:id="rId10"/>
    <p:sldId id="279" r:id="rId11"/>
    <p:sldId id="266" r:id="rId12"/>
    <p:sldId id="267" r:id="rId13"/>
    <p:sldId id="271" r:id="rId14"/>
    <p:sldId id="272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59429C-A7E4-4BDC-9A17-BEF00E46B069}" v="1797" dt="2021-03-25T04:51:59.9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2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4B59429C-A7E4-4BDC-9A17-BEF00E46B069}"/>
    <pc:docChg chg="undo custSel addSld delSld modSld sldOrd">
      <pc:chgData name="Danny Young" userId="cb0f4ce2-eb4f-479e-8e8f-3beb257e632f" providerId="ADAL" clId="{4B59429C-A7E4-4BDC-9A17-BEF00E46B069}" dt="2021-03-25T04:51:51.884" v="3197" actId="47"/>
      <pc:docMkLst>
        <pc:docMk/>
      </pc:docMkLst>
      <pc:sldChg chg="modSp mod">
        <pc:chgData name="Danny Young" userId="cb0f4ce2-eb4f-479e-8e8f-3beb257e632f" providerId="ADAL" clId="{4B59429C-A7E4-4BDC-9A17-BEF00E46B069}" dt="2021-03-25T03:56:06.777" v="7" actId="20577"/>
        <pc:sldMkLst>
          <pc:docMk/>
          <pc:sldMk cId="154035902" sldId="256"/>
        </pc:sldMkLst>
        <pc:spChg chg="mod">
          <ac:chgData name="Danny Young" userId="cb0f4ce2-eb4f-479e-8e8f-3beb257e632f" providerId="ADAL" clId="{4B59429C-A7E4-4BDC-9A17-BEF00E46B069}" dt="2021-03-25T03:56:06.777" v="7" actId="20577"/>
          <ac:spMkLst>
            <pc:docMk/>
            <pc:sldMk cId="154035902" sldId="256"/>
            <ac:spMk id="2" creationId="{00000000-0000-0000-0000-000000000000}"/>
          </ac:spMkLst>
        </pc:spChg>
      </pc:sldChg>
      <pc:sldChg chg="del">
        <pc:chgData name="Danny Young" userId="cb0f4ce2-eb4f-479e-8e8f-3beb257e632f" providerId="ADAL" clId="{4B59429C-A7E4-4BDC-9A17-BEF00E46B069}" dt="2021-03-25T04:13:00.390" v="1365" actId="47"/>
        <pc:sldMkLst>
          <pc:docMk/>
          <pc:sldMk cId="3607322070" sldId="259"/>
        </pc:sldMkLst>
      </pc:sldChg>
      <pc:sldChg chg="delSp del mod delAnim">
        <pc:chgData name="Danny Young" userId="cb0f4ce2-eb4f-479e-8e8f-3beb257e632f" providerId="ADAL" clId="{4B59429C-A7E4-4BDC-9A17-BEF00E46B069}" dt="2021-03-25T04:25:42.371" v="1610" actId="47"/>
        <pc:sldMkLst>
          <pc:docMk/>
          <pc:sldMk cId="1531227956" sldId="260"/>
        </pc:sldMkLst>
        <pc:graphicFrameChg chg="del">
          <ac:chgData name="Danny Young" userId="cb0f4ce2-eb4f-479e-8e8f-3beb257e632f" providerId="ADAL" clId="{4B59429C-A7E4-4BDC-9A17-BEF00E46B069}" dt="2021-03-25T04:25:23.646" v="1605" actId="21"/>
          <ac:graphicFrameMkLst>
            <pc:docMk/>
            <pc:sldMk cId="1531227956" sldId="260"/>
            <ac:graphicFrameMk id="1026" creationId="{00000000-0000-0000-0000-000000000000}"/>
          </ac:graphicFrameMkLst>
        </pc:graphicFrameChg>
      </pc:sldChg>
      <pc:sldChg chg="del">
        <pc:chgData name="Danny Young" userId="cb0f4ce2-eb4f-479e-8e8f-3beb257e632f" providerId="ADAL" clId="{4B59429C-A7E4-4BDC-9A17-BEF00E46B069}" dt="2021-03-25T04:13:03.258" v="1366" actId="47"/>
        <pc:sldMkLst>
          <pc:docMk/>
          <pc:sldMk cId="3435328202" sldId="261"/>
        </pc:sldMkLst>
      </pc:sldChg>
      <pc:sldChg chg="addSp delSp modSp mod ord modAnim">
        <pc:chgData name="Danny Young" userId="cb0f4ce2-eb4f-479e-8e8f-3beb257e632f" providerId="ADAL" clId="{4B59429C-A7E4-4BDC-9A17-BEF00E46B069}" dt="2021-03-25T04:19:32.129" v="1486" actId="1076"/>
        <pc:sldMkLst>
          <pc:docMk/>
          <pc:sldMk cId="1802026404" sldId="262"/>
        </pc:sldMkLst>
        <pc:spChg chg="del">
          <ac:chgData name="Danny Young" userId="cb0f4ce2-eb4f-479e-8e8f-3beb257e632f" providerId="ADAL" clId="{4B59429C-A7E4-4BDC-9A17-BEF00E46B069}" dt="2021-03-25T04:16:51.593" v="1440" actId="478"/>
          <ac:spMkLst>
            <pc:docMk/>
            <pc:sldMk cId="1802026404" sldId="262"/>
            <ac:spMk id="2" creationId="{00000000-0000-0000-0000-000000000000}"/>
          </ac:spMkLst>
        </pc:spChg>
        <pc:spChg chg="add del mod">
          <ac:chgData name="Danny Young" userId="cb0f4ce2-eb4f-479e-8e8f-3beb257e632f" providerId="ADAL" clId="{4B59429C-A7E4-4BDC-9A17-BEF00E46B069}" dt="2021-03-25T04:17:17.529" v="1447" actId="1076"/>
          <ac:spMkLst>
            <pc:docMk/>
            <pc:sldMk cId="1802026404" sldId="262"/>
            <ac:spMk id="5" creationId="{00000000-0000-0000-0000-000000000000}"/>
          </ac:spMkLst>
        </pc:spChg>
        <pc:spChg chg="add del mod">
          <ac:chgData name="Danny Young" userId="cb0f4ce2-eb4f-479e-8e8f-3beb257e632f" providerId="ADAL" clId="{4B59429C-A7E4-4BDC-9A17-BEF00E46B069}" dt="2021-03-25T04:16:53.918" v="1441" actId="478"/>
          <ac:spMkLst>
            <pc:docMk/>
            <pc:sldMk cId="1802026404" sldId="262"/>
            <ac:spMk id="6" creationId="{9997A5E5-8865-4C61-976F-C1D8D70121A9}"/>
          </ac:spMkLst>
        </pc:spChg>
        <pc:spChg chg="add del">
          <ac:chgData name="Danny Young" userId="cb0f4ce2-eb4f-479e-8e8f-3beb257e632f" providerId="ADAL" clId="{4B59429C-A7E4-4BDC-9A17-BEF00E46B069}" dt="2021-03-25T04:17:05.182" v="1445" actId="478"/>
          <ac:spMkLst>
            <pc:docMk/>
            <pc:sldMk cId="1802026404" sldId="262"/>
            <ac:spMk id="13" creationId="{00000000-0000-0000-0000-000000000000}"/>
          </ac:spMkLst>
        </pc:spChg>
        <pc:spChg chg="add del mod">
          <ac:chgData name="Danny Young" userId="cb0f4ce2-eb4f-479e-8e8f-3beb257e632f" providerId="ADAL" clId="{4B59429C-A7E4-4BDC-9A17-BEF00E46B069}" dt="2021-03-25T04:17:17.529" v="1447" actId="1076"/>
          <ac:spMkLst>
            <pc:docMk/>
            <pc:sldMk cId="1802026404" sldId="262"/>
            <ac:spMk id="22" creationId="{00000000-0000-0000-0000-000000000000}"/>
          </ac:spMkLst>
        </pc:spChg>
        <pc:spChg chg="add mod">
          <ac:chgData name="Danny Young" userId="cb0f4ce2-eb4f-479e-8e8f-3beb257e632f" providerId="ADAL" clId="{4B59429C-A7E4-4BDC-9A17-BEF00E46B069}" dt="2021-03-25T04:17:56.714" v="1461" actId="1076"/>
          <ac:spMkLst>
            <pc:docMk/>
            <pc:sldMk cId="1802026404" sldId="262"/>
            <ac:spMk id="35" creationId="{13B1924D-0C45-43EE-82CB-5F81A67C4728}"/>
          </ac:spMkLst>
        </pc:spChg>
        <pc:spChg chg="add mod">
          <ac:chgData name="Danny Young" userId="cb0f4ce2-eb4f-479e-8e8f-3beb257e632f" providerId="ADAL" clId="{4B59429C-A7E4-4BDC-9A17-BEF00E46B069}" dt="2021-03-25T04:19:02.007" v="1477" actId="1076"/>
          <ac:spMkLst>
            <pc:docMk/>
            <pc:sldMk cId="1802026404" sldId="262"/>
            <ac:spMk id="37" creationId="{F3C668AB-C301-4F4B-B905-E4A6F57DA2F0}"/>
          </ac:spMkLst>
        </pc:spChg>
        <pc:spChg chg="add mod">
          <ac:chgData name="Danny Young" userId="cb0f4ce2-eb4f-479e-8e8f-3beb257e632f" providerId="ADAL" clId="{4B59429C-A7E4-4BDC-9A17-BEF00E46B069}" dt="2021-03-25T04:19:06.798" v="1479" actId="1076"/>
          <ac:spMkLst>
            <pc:docMk/>
            <pc:sldMk cId="1802026404" sldId="262"/>
            <ac:spMk id="57" creationId="{3B082723-8971-425A-8EB8-7A1A91173B48}"/>
          </ac:spMkLst>
        </pc:spChg>
        <pc:graphicFrameChg chg="add del mod">
          <ac:chgData name="Danny Young" userId="cb0f4ce2-eb4f-479e-8e8f-3beb257e632f" providerId="ADAL" clId="{4B59429C-A7E4-4BDC-9A17-BEF00E46B069}" dt="2021-03-25T04:16:56.329" v="1442" actId="1076"/>
          <ac:graphicFrameMkLst>
            <pc:docMk/>
            <pc:sldMk cId="1802026404" sldId="262"/>
            <ac:graphicFrameMk id="4" creationId="{00000000-0000-0000-0000-000000000000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8:38.690" v="1472" actId="1076"/>
          <ac:graphicFrameMkLst>
            <pc:docMk/>
            <pc:sldMk cId="1802026404" sldId="262"/>
            <ac:graphicFrameMk id="36" creationId="{8C20D8E0-15B5-4E26-A694-F46DC27DE534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9:02.007" v="1477" actId="1076"/>
          <ac:graphicFrameMkLst>
            <pc:docMk/>
            <pc:sldMk cId="1802026404" sldId="262"/>
            <ac:graphicFrameMk id="38" creationId="{BF431902-94B3-43BC-A26D-83D42299D9E1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9:32.129" v="1486" actId="1076"/>
          <ac:graphicFrameMkLst>
            <pc:docMk/>
            <pc:sldMk cId="1802026404" sldId="262"/>
            <ac:graphicFrameMk id="39" creationId="{C0979348-5579-42D1-99B4-AA14A77D195A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9:32.129" v="1486" actId="1076"/>
          <ac:graphicFrameMkLst>
            <pc:docMk/>
            <pc:sldMk cId="1802026404" sldId="262"/>
            <ac:graphicFrameMk id="40" creationId="{65168DAA-C911-4B37-A580-A47EE1839977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9:32.129" v="1486" actId="1076"/>
          <ac:graphicFrameMkLst>
            <pc:docMk/>
            <pc:sldMk cId="1802026404" sldId="262"/>
            <ac:graphicFrameMk id="41" creationId="{E1C113F9-5923-49F1-9334-6E6134F7143A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9:32.129" v="1486" actId="1076"/>
          <ac:graphicFrameMkLst>
            <pc:docMk/>
            <pc:sldMk cId="1802026404" sldId="262"/>
            <ac:graphicFrameMk id="42" creationId="{C19CA2E8-DEEC-4CED-9455-2EDF1ADADE2B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9:32.129" v="1486" actId="1076"/>
          <ac:graphicFrameMkLst>
            <pc:docMk/>
            <pc:sldMk cId="1802026404" sldId="262"/>
            <ac:graphicFrameMk id="43" creationId="{6728904D-6F95-4295-9C30-43644AAA5B7D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9:32.129" v="1486" actId="1076"/>
          <ac:graphicFrameMkLst>
            <pc:docMk/>
            <pc:sldMk cId="1802026404" sldId="262"/>
            <ac:graphicFrameMk id="44" creationId="{9F4EE835-A55A-4C8B-AA0D-67F933B3E99F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9:32.129" v="1486" actId="1076"/>
          <ac:graphicFrameMkLst>
            <pc:docMk/>
            <pc:sldMk cId="1802026404" sldId="262"/>
            <ac:graphicFrameMk id="45" creationId="{C921D117-E5B2-417C-92B9-9C4209771B10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9:32.129" v="1486" actId="1076"/>
          <ac:graphicFrameMkLst>
            <pc:docMk/>
            <pc:sldMk cId="1802026404" sldId="262"/>
            <ac:graphicFrameMk id="46" creationId="{30106BD3-8F57-4229-A3B6-F0289D45E3A7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9:32.129" v="1486" actId="1076"/>
          <ac:graphicFrameMkLst>
            <pc:docMk/>
            <pc:sldMk cId="1802026404" sldId="262"/>
            <ac:graphicFrameMk id="47" creationId="{30D503A6-509C-4BBB-84CF-73C554CB4685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9:32.129" v="1486" actId="1076"/>
          <ac:graphicFrameMkLst>
            <pc:docMk/>
            <pc:sldMk cId="1802026404" sldId="262"/>
            <ac:graphicFrameMk id="48" creationId="{EB45C550-EF42-4B84-8724-09C02D680B64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9:32.129" v="1486" actId="1076"/>
          <ac:graphicFrameMkLst>
            <pc:docMk/>
            <pc:sldMk cId="1802026404" sldId="262"/>
            <ac:graphicFrameMk id="49" creationId="{3B8FEB68-D68F-4712-8C31-CA24AE788BBE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9:32.129" v="1486" actId="1076"/>
          <ac:graphicFrameMkLst>
            <pc:docMk/>
            <pc:sldMk cId="1802026404" sldId="262"/>
            <ac:graphicFrameMk id="50" creationId="{ACE25928-DB0B-41DB-8EBC-9F3E52E4BA29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9:32.129" v="1486" actId="1076"/>
          <ac:graphicFrameMkLst>
            <pc:docMk/>
            <pc:sldMk cId="1802026404" sldId="262"/>
            <ac:graphicFrameMk id="51" creationId="{FFD0C849-4396-42D8-86D3-E830029451E1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9:32.129" v="1486" actId="1076"/>
          <ac:graphicFrameMkLst>
            <pc:docMk/>
            <pc:sldMk cId="1802026404" sldId="262"/>
            <ac:graphicFrameMk id="52" creationId="{791AA30A-54B5-42E3-AE48-DBF51B1F3EC0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9:32.129" v="1486" actId="1076"/>
          <ac:graphicFrameMkLst>
            <pc:docMk/>
            <pc:sldMk cId="1802026404" sldId="262"/>
            <ac:graphicFrameMk id="55" creationId="{E6032672-C4E3-488C-A8F5-E00A62AA20E8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9:32.129" v="1486" actId="1076"/>
          <ac:graphicFrameMkLst>
            <pc:docMk/>
            <pc:sldMk cId="1802026404" sldId="262"/>
            <ac:graphicFrameMk id="56" creationId="{842A05B7-B115-491C-935B-0B4AE7CC2CA5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9:16.977" v="1482"/>
          <ac:graphicFrameMkLst>
            <pc:docMk/>
            <pc:sldMk cId="1802026404" sldId="262"/>
            <ac:graphicFrameMk id="58" creationId="{554816EF-724C-45D4-8DB6-805EF6C260E2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17:17.529" v="1447" actId="1076"/>
          <ac:graphicFrameMkLst>
            <pc:docMk/>
            <pc:sldMk cId="1802026404" sldId="262"/>
            <ac:graphicFrameMk id="1027" creationId="{00000000-0000-0000-0000-000000000000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17:29.006" v="1449" actId="1076"/>
          <ac:graphicFrameMkLst>
            <pc:docMk/>
            <pc:sldMk cId="1802026404" sldId="262"/>
            <ac:graphicFrameMk id="1028" creationId="{00000000-0000-0000-0000-000000000000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17:29.006" v="1449" actId="1076"/>
          <ac:graphicFrameMkLst>
            <pc:docMk/>
            <pc:sldMk cId="1802026404" sldId="262"/>
            <ac:graphicFrameMk id="1029" creationId="{00000000-0000-0000-0000-000000000000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17:29.006" v="1449" actId="1076"/>
          <ac:graphicFrameMkLst>
            <pc:docMk/>
            <pc:sldMk cId="1802026404" sldId="262"/>
            <ac:graphicFrameMk id="1030" creationId="{00000000-0000-0000-0000-000000000000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17:29.006" v="1449" actId="1076"/>
          <ac:graphicFrameMkLst>
            <pc:docMk/>
            <pc:sldMk cId="1802026404" sldId="262"/>
            <ac:graphicFrameMk id="1031" creationId="{00000000-0000-0000-0000-000000000000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17:29.006" v="1449" actId="1076"/>
          <ac:graphicFrameMkLst>
            <pc:docMk/>
            <pc:sldMk cId="1802026404" sldId="262"/>
            <ac:graphicFrameMk id="1032" creationId="{00000000-0000-0000-0000-000000000000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17:29.006" v="1449" actId="1076"/>
          <ac:graphicFrameMkLst>
            <pc:docMk/>
            <pc:sldMk cId="1802026404" sldId="262"/>
            <ac:graphicFrameMk id="1033" creationId="{00000000-0000-0000-0000-000000000000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17:34.146" v="1450" actId="1076"/>
          <ac:graphicFrameMkLst>
            <pc:docMk/>
            <pc:sldMk cId="1802026404" sldId="262"/>
            <ac:graphicFrameMk id="1034" creationId="{00000000-0000-0000-0000-000000000000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17:34.146" v="1450" actId="1076"/>
          <ac:graphicFrameMkLst>
            <pc:docMk/>
            <pc:sldMk cId="1802026404" sldId="262"/>
            <ac:graphicFrameMk id="1035" creationId="{00000000-0000-0000-0000-000000000000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17:34.146" v="1450" actId="1076"/>
          <ac:graphicFrameMkLst>
            <pc:docMk/>
            <pc:sldMk cId="1802026404" sldId="262"/>
            <ac:graphicFrameMk id="1036" creationId="{00000000-0000-0000-0000-000000000000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17:50.322" v="1455" actId="1076"/>
          <ac:graphicFrameMkLst>
            <pc:docMk/>
            <pc:sldMk cId="1802026404" sldId="262"/>
            <ac:graphicFrameMk id="1037" creationId="{00000000-0000-0000-0000-000000000000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17:50.322" v="1455" actId="1076"/>
          <ac:graphicFrameMkLst>
            <pc:docMk/>
            <pc:sldMk cId="1802026404" sldId="262"/>
            <ac:graphicFrameMk id="1038" creationId="{00000000-0000-0000-0000-000000000000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17:50.322" v="1455" actId="1076"/>
          <ac:graphicFrameMkLst>
            <pc:docMk/>
            <pc:sldMk cId="1802026404" sldId="262"/>
            <ac:graphicFrameMk id="1039" creationId="{00000000-0000-0000-0000-000000000000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17:17.529" v="1447" actId="1076"/>
          <ac:graphicFrameMkLst>
            <pc:docMk/>
            <pc:sldMk cId="1802026404" sldId="262"/>
            <ac:graphicFrameMk id="1040" creationId="{00000000-0000-0000-0000-000000000000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18:02.778" v="1464" actId="1076"/>
          <ac:graphicFrameMkLst>
            <pc:docMk/>
            <pc:sldMk cId="1802026404" sldId="262"/>
            <ac:graphicFrameMk id="1041" creationId="{00000000-0000-0000-0000-000000000000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18:14.091" v="1466" actId="1076"/>
          <ac:graphicFrameMkLst>
            <pc:docMk/>
            <pc:sldMk cId="1802026404" sldId="262"/>
            <ac:graphicFrameMk id="1042" creationId="{00000000-0000-0000-0000-000000000000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18:14.091" v="1466" actId="1076"/>
          <ac:graphicFrameMkLst>
            <pc:docMk/>
            <pc:sldMk cId="1802026404" sldId="262"/>
            <ac:graphicFrameMk id="1043" creationId="{00000000-0000-0000-0000-000000000000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18:14.091" v="1466" actId="1076"/>
          <ac:graphicFrameMkLst>
            <pc:docMk/>
            <pc:sldMk cId="1802026404" sldId="262"/>
            <ac:graphicFrameMk id="1044" creationId="{00000000-0000-0000-0000-000000000000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18:19.820" v="1467" actId="1076"/>
          <ac:graphicFrameMkLst>
            <pc:docMk/>
            <pc:sldMk cId="1802026404" sldId="262"/>
            <ac:graphicFrameMk id="1045" creationId="{00000000-0000-0000-0000-000000000000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18:19.820" v="1467" actId="1076"/>
          <ac:graphicFrameMkLst>
            <pc:docMk/>
            <pc:sldMk cId="1802026404" sldId="262"/>
            <ac:graphicFrameMk id="1046" creationId="{00000000-0000-0000-0000-000000000000}"/>
          </ac:graphicFrameMkLst>
        </pc:graphicFrameChg>
        <pc:cxnChg chg="add del mod">
          <ac:chgData name="Danny Young" userId="cb0f4ce2-eb4f-479e-8e8f-3beb257e632f" providerId="ADAL" clId="{4B59429C-A7E4-4BDC-9A17-BEF00E46B069}" dt="2021-03-25T04:17:29.006" v="1449" actId="1076"/>
          <ac:cxnSpMkLst>
            <pc:docMk/>
            <pc:sldMk cId="1802026404" sldId="262"/>
            <ac:cxnSpMk id="15" creationId="{00000000-0000-0000-0000-000000000000}"/>
          </ac:cxnSpMkLst>
        </pc:cxnChg>
        <pc:cxnChg chg="add del mod">
          <ac:chgData name="Danny Young" userId="cb0f4ce2-eb4f-479e-8e8f-3beb257e632f" providerId="ADAL" clId="{4B59429C-A7E4-4BDC-9A17-BEF00E46B069}" dt="2021-03-25T04:17:29.006" v="1449" actId="1076"/>
          <ac:cxnSpMkLst>
            <pc:docMk/>
            <pc:sldMk cId="1802026404" sldId="262"/>
            <ac:cxnSpMk id="25" creationId="{00000000-0000-0000-0000-000000000000}"/>
          </ac:cxnSpMkLst>
        </pc:cxnChg>
        <pc:cxnChg chg="add del mod">
          <ac:chgData name="Danny Young" userId="cb0f4ce2-eb4f-479e-8e8f-3beb257e632f" providerId="ADAL" clId="{4B59429C-A7E4-4BDC-9A17-BEF00E46B069}" dt="2021-03-25T04:17:29.006" v="1449" actId="1076"/>
          <ac:cxnSpMkLst>
            <pc:docMk/>
            <pc:sldMk cId="1802026404" sldId="262"/>
            <ac:cxnSpMk id="26" creationId="{00000000-0000-0000-0000-000000000000}"/>
          </ac:cxnSpMkLst>
        </pc:cxnChg>
        <pc:cxnChg chg="add del mod">
          <ac:chgData name="Danny Young" userId="cb0f4ce2-eb4f-479e-8e8f-3beb257e632f" providerId="ADAL" clId="{4B59429C-A7E4-4BDC-9A17-BEF00E46B069}" dt="2021-03-25T04:17:29.006" v="1449" actId="1076"/>
          <ac:cxnSpMkLst>
            <pc:docMk/>
            <pc:sldMk cId="1802026404" sldId="262"/>
            <ac:cxnSpMk id="27" creationId="{00000000-0000-0000-0000-000000000000}"/>
          </ac:cxnSpMkLst>
        </pc:cxnChg>
        <pc:cxnChg chg="add del mod">
          <ac:chgData name="Danny Young" userId="cb0f4ce2-eb4f-479e-8e8f-3beb257e632f" providerId="ADAL" clId="{4B59429C-A7E4-4BDC-9A17-BEF00E46B069}" dt="2021-03-25T04:17:29.006" v="1449" actId="1076"/>
          <ac:cxnSpMkLst>
            <pc:docMk/>
            <pc:sldMk cId="1802026404" sldId="262"/>
            <ac:cxnSpMk id="28" creationId="{00000000-0000-0000-0000-000000000000}"/>
          </ac:cxnSpMkLst>
        </pc:cxnChg>
        <pc:cxnChg chg="add del mod">
          <ac:chgData name="Danny Young" userId="cb0f4ce2-eb4f-479e-8e8f-3beb257e632f" providerId="ADAL" clId="{4B59429C-A7E4-4BDC-9A17-BEF00E46B069}" dt="2021-03-25T04:17:29.006" v="1449" actId="1076"/>
          <ac:cxnSpMkLst>
            <pc:docMk/>
            <pc:sldMk cId="1802026404" sldId="262"/>
            <ac:cxnSpMk id="29" creationId="{00000000-0000-0000-0000-000000000000}"/>
          </ac:cxnSpMkLst>
        </pc:cxnChg>
        <pc:cxnChg chg="add mod">
          <ac:chgData name="Danny Young" userId="cb0f4ce2-eb4f-479e-8e8f-3beb257e632f" providerId="ADAL" clId="{4B59429C-A7E4-4BDC-9A17-BEF00E46B069}" dt="2021-03-25T04:19:32.129" v="1486" actId="1076"/>
          <ac:cxnSpMkLst>
            <pc:docMk/>
            <pc:sldMk cId="1802026404" sldId="262"/>
            <ac:cxnSpMk id="53" creationId="{93D8AC39-5B29-4344-9251-A1ACFD579004}"/>
          </ac:cxnSpMkLst>
        </pc:cxnChg>
        <pc:cxnChg chg="add mod">
          <ac:chgData name="Danny Young" userId="cb0f4ce2-eb4f-479e-8e8f-3beb257e632f" providerId="ADAL" clId="{4B59429C-A7E4-4BDC-9A17-BEF00E46B069}" dt="2021-03-25T04:19:32.129" v="1486" actId="1076"/>
          <ac:cxnSpMkLst>
            <pc:docMk/>
            <pc:sldMk cId="1802026404" sldId="262"/>
            <ac:cxnSpMk id="54" creationId="{1C0257D6-C490-451E-8767-368C3F017C57}"/>
          </ac:cxnSpMkLst>
        </pc:cxnChg>
      </pc:sldChg>
      <pc:sldChg chg="addSp delSp modSp mod ord modAnim">
        <pc:chgData name="Danny Young" userId="cb0f4ce2-eb4f-479e-8e8f-3beb257e632f" providerId="ADAL" clId="{4B59429C-A7E4-4BDC-9A17-BEF00E46B069}" dt="2021-03-25T04:24:05.039" v="1602" actId="14100"/>
        <pc:sldMkLst>
          <pc:docMk/>
          <pc:sldMk cId="2415504916" sldId="263"/>
        </pc:sldMkLst>
        <pc:spChg chg="del">
          <ac:chgData name="Danny Young" userId="cb0f4ce2-eb4f-479e-8e8f-3beb257e632f" providerId="ADAL" clId="{4B59429C-A7E4-4BDC-9A17-BEF00E46B069}" dt="2021-03-25T04:19:47.929" v="1489" actId="478"/>
          <ac:spMkLst>
            <pc:docMk/>
            <pc:sldMk cId="2415504916" sldId="263"/>
            <ac:spMk id="2" creationId="{00000000-0000-0000-0000-000000000000}"/>
          </ac:spMkLst>
        </pc:spChg>
        <pc:spChg chg="mod">
          <ac:chgData name="Danny Young" userId="cb0f4ce2-eb4f-479e-8e8f-3beb257e632f" providerId="ADAL" clId="{4B59429C-A7E4-4BDC-9A17-BEF00E46B069}" dt="2021-03-25T04:20:04.458" v="1493" actId="1076"/>
          <ac:spMkLst>
            <pc:docMk/>
            <pc:sldMk cId="2415504916" sldId="263"/>
            <ac:spMk id="6" creationId="{00000000-0000-0000-0000-000000000000}"/>
          </ac:spMkLst>
        </pc:spChg>
        <pc:spChg chg="del">
          <ac:chgData name="Danny Young" userId="cb0f4ce2-eb4f-479e-8e8f-3beb257e632f" providerId="ADAL" clId="{4B59429C-A7E4-4BDC-9A17-BEF00E46B069}" dt="2021-03-25T04:18:30.342" v="1470" actId="21"/>
          <ac:spMkLst>
            <pc:docMk/>
            <pc:sldMk cId="2415504916" sldId="263"/>
            <ac:spMk id="8" creationId="{00000000-0000-0000-0000-000000000000}"/>
          </ac:spMkLst>
        </pc:spChg>
        <pc:spChg chg="add del mod">
          <ac:chgData name="Danny Young" userId="cb0f4ce2-eb4f-479e-8e8f-3beb257e632f" providerId="ADAL" clId="{4B59429C-A7E4-4BDC-9A17-BEF00E46B069}" dt="2021-03-25T04:19:50.106" v="1490" actId="478"/>
          <ac:spMkLst>
            <pc:docMk/>
            <pc:sldMk cId="2415504916" sldId="263"/>
            <ac:spMk id="24" creationId="{4A94AEC8-10A7-4A2E-A9D9-2CF2C0109B1D}"/>
          </ac:spMkLst>
        </pc:spChg>
        <pc:spChg chg="add mod">
          <ac:chgData name="Danny Young" userId="cb0f4ce2-eb4f-479e-8e8f-3beb257e632f" providerId="ADAL" clId="{4B59429C-A7E4-4BDC-9A17-BEF00E46B069}" dt="2021-03-25T04:24:05.039" v="1602" actId="14100"/>
          <ac:spMkLst>
            <pc:docMk/>
            <pc:sldMk cId="2415504916" sldId="263"/>
            <ac:spMk id="25" creationId="{BA3DD426-7860-41F6-A78F-B7698FF2FB4F}"/>
          </ac:spMkLst>
        </pc:spChg>
        <pc:spChg chg="add mod">
          <ac:chgData name="Danny Young" userId="cb0f4ce2-eb4f-479e-8e8f-3beb257e632f" providerId="ADAL" clId="{4B59429C-A7E4-4BDC-9A17-BEF00E46B069}" dt="2021-03-25T04:20:19.466" v="1495" actId="1076"/>
          <ac:spMkLst>
            <pc:docMk/>
            <pc:sldMk cId="2415504916" sldId="263"/>
            <ac:spMk id="39" creationId="{5EFDAF4D-17D3-45EC-B541-DFECD412A5D0}"/>
          </ac:spMkLst>
        </pc:spChg>
        <pc:spChg chg="add mod">
          <ac:chgData name="Danny Young" userId="cb0f4ce2-eb4f-479e-8e8f-3beb257e632f" providerId="ADAL" clId="{4B59429C-A7E4-4BDC-9A17-BEF00E46B069}" dt="2021-03-25T04:20:59.077" v="1550" actId="1076"/>
          <ac:spMkLst>
            <pc:docMk/>
            <pc:sldMk cId="2415504916" sldId="263"/>
            <ac:spMk id="41" creationId="{EC5BFE4C-2C90-429C-9DE2-9F38BA51B32D}"/>
          </ac:spMkLst>
        </pc:spChg>
        <pc:spChg chg="add mod">
          <ac:chgData name="Danny Young" userId="cb0f4ce2-eb4f-479e-8e8f-3beb257e632f" providerId="ADAL" clId="{4B59429C-A7E4-4BDC-9A17-BEF00E46B069}" dt="2021-03-25T04:22:57.634" v="1584" actId="1076"/>
          <ac:spMkLst>
            <pc:docMk/>
            <pc:sldMk cId="2415504916" sldId="263"/>
            <ac:spMk id="43" creationId="{58ECDFB5-61F7-4D6C-8D78-94109771DC84}"/>
          </ac:spMkLst>
        </pc:spChg>
        <pc:graphicFrameChg chg="del">
          <ac:chgData name="Danny Young" userId="cb0f4ce2-eb4f-479e-8e8f-3beb257e632f" providerId="ADAL" clId="{4B59429C-A7E4-4BDC-9A17-BEF00E46B069}" dt="2021-03-25T04:18:30.342" v="1470" actId="21"/>
          <ac:graphicFrameMkLst>
            <pc:docMk/>
            <pc:sldMk cId="2415504916" sldId="263"/>
            <ac:graphicFrameMk id="3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18:30.342" v="1470" actId="21"/>
          <ac:graphicFrameMkLst>
            <pc:docMk/>
            <pc:sldMk cId="2415504916" sldId="263"/>
            <ac:graphicFrameMk id="4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18:30.342" v="1470" actId="21"/>
          <ac:graphicFrameMkLst>
            <pc:docMk/>
            <pc:sldMk cId="2415504916" sldId="263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20:04.458" v="1493" actId="1076"/>
          <ac:graphicFrameMkLst>
            <pc:docMk/>
            <pc:sldMk cId="2415504916" sldId="263"/>
            <ac:graphicFrameMk id="7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18:30.342" v="1470" actId="21"/>
          <ac:graphicFrameMkLst>
            <pc:docMk/>
            <pc:sldMk cId="2415504916" sldId="263"/>
            <ac:graphicFrameMk id="9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18:30.342" v="1470" actId="21"/>
          <ac:graphicFrameMkLst>
            <pc:docMk/>
            <pc:sldMk cId="2415504916" sldId="263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20:32.079" v="1497" actId="1076"/>
          <ac:graphicFrameMkLst>
            <pc:docMk/>
            <pc:sldMk cId="2415504916" sldId="263"/>
            <ac:graphicFrameMk id="11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18:30.342" v="1470" actId="21"/>
          <ac:graphicFrameMkLst>
            <pc:docMk/>
            <pc:sldMk cId="2415504916" sldId="263"/>
            <ac:graphicFrameMk id="12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18:30.342" v="1470" actId="21"/>
          <ac:graphicFrameMkLst>
            <pc:docMk/>
            <pc:sldMk cId="2415504916" sldId="263"/>
            <ac:graphicFrameMk id="13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18:30.342" v="1470" actId="21"/>
          <ac:graphicFrameMkLst>
            <pc:docMk/>
            <pc:sldMk cId="2415504916" sldId="263"/>
            <ac:graphicFrameMk id="14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18:30.342" v="1470" actId="21"/>
          <ac:graphicFrameMkLst>
            <pc:docMk/>
            <pc:sldMk cId="2415504916" sldId="263"/>
            <ac:graphicFrameMk id="15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18:30.342" v="1470" actId="21"/>
          <ac:graphicFrameMkLst>
            <pc:docMk/>
            <pc:sldMk cId="2415504916" sldId="263"/>
            <ac:graphicFrameMk id="16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18:30.342" v="1470" actId="21"/>
          <ac:graphicFrameMkLst>
            <pc:docMk/>
            <pc:sldMk cId="2415504916" sldId="263"/>
            <ac:graphicFrameMk id="17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18:30.342" v="1470" actId="21"/>
          <ac:graphicFrameMkLst>
            <pc:docMk/>
            <pc:sldMk cId="2415504916" sldId="263"/>
            <ac:graphicFrameMk id="18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18:30.342" v="1470" actId="21"/>
          <ac:graphicFrameMkLst>
            <pc:docMk/>
            <pc:sldMk cId="2415504916" sldId="263"/>
            <ac:graphicFrameMk id="19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18:30.342" v="1470" actId="21"/>
          <ac:graphicFrameMkLst>
            <pc:docMk/>
            <pc:sldMk cId="2415504916" sldId="263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20:32.079" v="1497" actId="1076"/>
          <ac:graphicFrameMkLst>
            <pc:docMk/>
            <pc:sldMk cId="2415504916" sldId="263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20:32.079" v="1497" actId="1076"/>
          <ac:graphicFrameMkLst>
            <pc:docMk/>
            <pc:sldMk cId="2415504916" sldId="263"/>
            <ac:graphicFrameMk id="22" creationId="{00000000-0000-0000-0000-000000000000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20:19.466" v="1495" actId="1076"/>
          <ac:graphicFrameMkLst>
            <pc:docMk/>
            <pc:sldMk cId="2415504916" sldId="263"/>
            <ac:graphicFrameMk id="40" creationId="{1D54F7C3-4A48-4E25-B660-3D21AE20DC01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22:57.634" v="1584" actId="1076"/>
          <ac:graphicFrameMkLst>
            <pc:docMk/>
            <pc:sldMk cId="2415504916" sldId="263"/>
            <ac:graphicFrameMk id="42" creationId="{005A9A92-0CED-4232-9F20-11E68DB1D3BF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22:57.634" v="1584" actId="1076"/>
          <ac:graphicFrameMkLst>
            <pc:docMk/>
            <pc:sldMk cId="2415504916" sldId="263"/>
            <ac:graphicFrameMk id="44" creationId="{B3046541-C359-4BEC-B6B8-337F7192FAF9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23:53.980" v="1600" actId="1076"/>
          <ac:graphicFrameMkLst>
            <pc:docMk/>
            <pc:sldMk cId="2415504916" sldId="263"/>
            <ac:graphicFrameMk id="46" creationId="{EF3CB1B4-AC27-4A0B-8588-639655322FE2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23:53.980" v="1600" actId="1076"/>
          <ac:graphicFrameMkLst>
            <pc:docMk/>
            <pc:sldMk cId="2415504916" sldId="263"/>
            <ac:graphicFrameMk id="47" creationId="{42FDD276-C473-462E-8597-F1E7DB5E30E3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23:53.980" v="1600" actId="1076"/>
          <ac:graphicFrameMkLst>
            <pc:docMk/>
            <pc:sldMk cId="2415504916" sldId="263"/>
            <ac:graphicFrameMk id="48" creationId="{F967C99D-AFB5-4713-8BEA-F6601AD1006A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23:53.980" v="1600" actId="1076"/>
          <ac:graphicFrameMkLst>
            <pc:docMk/>
            <pc:sldMk cId="2415504916" sldId="263"/>
            <ac:graphicFrameMk id="49" creationId="{1FBBA9DF-9724-4011-9C8B-53F125380B47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23:53.980" v="1600" actId="1076"/>
          <ac:graphicFrameMkLst>
            <pc:docMk/>
            <pc:sldMk cId="2415504916" sldId="263"/>
            <ac:graphicFrameMk id="50" creationId="{A615CD7B-32D4-4612-826F-A4068CFD476B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23:53.980" v="1600" actId="1076"/>
          <ac:graphicFrameMkLst>
            <pc:docMk/>
            <pc:sldMk cId="2415504916" sldId="263"/>
            <ac:graphicFrameMk id="51" creationId="{C1592EE2-8D56-42DE-8317-AB051ED4CC34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23:53.980" v="1600" actId="1076"/>
          <ac:graphicFrameMkLst>
            <pc:docMk/>
            <pc:sldMk cId="2415504916" sldId="263"/>
            <ac:graphicFrameMk id="52" creationId="{4070ECA3-DCB4-436F-8A40-977187352474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23:53.980" v="1600" actId="1076"/>
          <ac:graphicFrameMkLst>
            <pc:docMk/>
            <pc:sldMk cId="2415504916" sldId="263"/>
            <ac:graphicFrameMk id="53" creationId="{88CC7DD8-74F9-43F8-BC5E-E92FE03017DD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23:53.980" v="1600" actId="1076"/>
          <ac:graphicFrameMkLst>
            <pc:docMk/>
            <pc:sldMk cId="2415504916" sldId="263"/>
            <ac:graphicFrameMk id="54" creationId="{62D1B763-8961-4610-8B4E-007B9DAF5CDC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23:53.980" v="1600" actId="1076"/>
          <ac:graphicFrameMkLst>
            <pc:docMk/>
            <pc:sldMk cId="2415504916" sldId="263"/>
            <ac:graphicFrameMk id="55" creationId="{CA190D2F-2C99-46DB-89DC-95AD8AE3EF3E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23:53.980" v="1600" actId="1076"/>
          <ac:graphicFrameMkLst>
            <pc:docMk/>
            <pc:sldMk cId="2415504916" sldId="263"/>
            <ac:graphicFrameMk id="56" creationId="{95047E43-5BDD-4574-91DB-FCC494C03AC2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23:53.980" v="1600" actId="1076"/>
          <ac:graphicFrameMkLst>
            <pc:docMk/>
            <pc:sldMk cId="2415504916" sldId="263"/>
            <ac:graphicFrameMk id="57" creationId="{00E1BAE9-0A0D-4064-A62D-6768A20FBACA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23:53.980" v="1600" actId="1076"/>
          <ac:graphicFrameMkLst>
            <pc:docMk/>
            <pc:sldMk cId="2415504916" sldId="263"/>
            <ac:graphicFrameMk id="58" creationId="{4CD2925B-B8FF-4A55-B2FA-7D9AF471B80A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23:53.980" v="1600" actId="1076"/>
          <ac:graphicFrameMkLst>
            <pc:docMk/>
            <pc:sldMk cId="2415504916" sldId="263"/>
            <ac:graphicFrameMk id="59" creationId="{5557923F-71F0-4656-B1AE-7113244DE12D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23:53.980" v="1600" actId="1076"/>
          <ac:graphicFrameMkLst>
            <pc:docMk/>
            <pc:sldMk cId="2415504916" sldId="263"/>
            <ac:graphicFrameMk id="60" creationId="{B2AB4F9E-291F-4694-80F1-1732A5B0250C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23:53.980" v="1600" actId="1076"/>
          <ac:graphicFrameMkLst>
            <pc:docMk/>
            <pc:sldMk cId="2415504916" sldId="263"/>
            <ac:graphicFrameMk id="61" creationId="{D63E53A2-B922-4016-AAE1-B8BD74F0D190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23:53.980" v="1600" actId="1076"/>
          <ac:graphicFrameMkLst>
            <pc:docMk/>
            <pc:sldMk cId="2415504916" sldId="263"/>
            <ac:graphicFrameMk id="62" creationId="{F0485884-1F70-4AB7-8A1A-5395D1DC8043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23:53.980" v="1600" actId="1076"/>
          <ac:graphicFrameMkLst>
            <pc:docMk/>
            <pc:sldMk cId="2415504916" sldId="263"/>
            <ac:graphicFrameMk id="63" creationId="{334778A0-1D7D-4AAF-AFB4-F674744EC0B3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23:53.980" v="1600" actId="1076"/>
          <ac:graphicFrameMkLst>
            <pc:docMk/>
            <pc:sldMk cId="2415504916" sldId="263"/>
            <ac:graphicFrameMk id="64" creationId="{5366C1AA-281B-4897-8D81-88010078BC32}"/>
          </ac:graphicFrameMkLst>
        </pc:graphicFrameChg>
        <pc:graphicFrameChg chg="mod">
          <ac:chgData name="Danny Young" userId="cb0f4ce2-eb4f-479e-8e8f-3beb257e632f" providerId="ADAL" clId="{4B59429C-A7E4-4BDC-9A17-BEF00E46B069}" dt="2021-03-25T04:19:54.599" v="1491" actId="1076"/>
          <ac:graphicFrameMkLst>
            <pc:docMk/>
            <pc:sldMk cId="2415504916" sldId="263"/>
            <ac:graphicFrameMk id="2050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18:30.342" v="1470" actId="21"/>
          <ac:graphicFrameMkLst>
            <pc:docMk/>
            <pc:sldMk cId="2415504916" sldId="263"/>
            <ac:graphicFrameMk id="2051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20:32.079" v="1497" actId="1076"/>
          <ac:graphicFrameMkLst>
            <pc:docMk/>
            <pc:sldMk cId="2415504916" sldId="263"/>
            <ac:graphicFrameMk id="2054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20:32.079" v="1497" actId="1076"/>
          <ac:graphicFrameMkLst>
            <pc:docMk/>
            <pc:sldMk cId="2415504916" sldId="263"/>
            <ac:graphicFrameMk id="2055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20:32.079" v="1497" actId="1076"/>
          <ac:graphicFrameMkLst>
            <pc:docMk/>
            <pc:sldMk cId="2415504916" sldId="263"/>
            <ac:graphicFrameMk id="2056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20:32.079" v="1497" actId="1076"/>
          <ac:graphicFrameMkLst>
            <pc:docMk/>
            <pc:sldMk cId="2415504916" sldId="263"/>
            <ac:graphicFrameMk id="2057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20:32.079" v="1497" actId="1076"/>
          <ac:graphicFrameMkLst>
            <pc:docMk/>
            <pc:sldMk cId="2415504916" sldId="263"/>
            <ac:graphicFrameMk id="2058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20:32.079" v="1497" actId="1076"/>
          <ac:graphicFrameMkLst>
            <pc:docMk/>
            <pc:sldMk cId="2415504916" sldId="263"/>
            <ac:graphicFrameMk id="2059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20:32.079" v="1497" actId="1076"/>
          <ac:graphicFrameMkLst>
            <pc:docMk/>
            <pc:sldMk cId="2415504916" sldId="263"/>
            <ac:graphicFrameMk id="2060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18:30.342" v="1470" actId="21"/>
          <ac:graphicFrameMkLst>
            <pc:docMk/>
            <pc:sldMk cId="2415504916" sldId="263"/>
            <ac:graphicFrameMk id="2064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18:30.342" v="1470" actId="21"/>
          <ac:graphicFrameMkLst>
            <pc:docMk/>
            <pc:sldMk cId="2415504916" sldId="263"/>
            <ac:graphicFrameMk id="2066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18:30.342" v="1470" actId="21"/>
          <ac:graphicFrameMkLst>
            <pc:docMk/>
            <pc:sldMk cId="2415504916" sldId="263"/>
            <ac:graphicFrameMk id="2068" creationId="{00000000-0000-0000-0000-000000000000}"/>
          </ac:graphicFrameMkLst>
        </pc:graphicFrameChg>
        <pc:cxnChg chg="del">
          <ac:chgData name="Danny Young" userId="cb0f4ce2-eb4f-479e-8e8f-3beb257e632f" providerId="ADAL" clId="{4B59429C-A7E4-4BDC-9A17-BEF00E46B069}" dt="2021-03-25T04:18:30.342" v="1470" actId="21"/>
          <ac:cxnSpMkLst>
            <pc:docMk/>
            <pc:sldMk cId="2415504916" sldId="263"/>
            <ac:cxnSpMk id="32" creationId="{00000000-0000-0000-0000-000000000000}"/>
          </ac:cxnSpMkLst>
        </pc:cxnChg>
        <pc:cxnChg chg="del">
          <ac:chgData name="Danny Young" userId="cb0f4ce2-eb4f-479e-8e8f-3beb257e632f" providerId="ADAL" clId="{4B59429C-A7E4-4BDC-9A17-BEF00E46B069}" dt="2021-03-25T04:18:30.342" v="1470" actId="21"/>
          <ac:cxnSpMkLst>
            <pc:docMk/>
            <pc:sldMk cId="2415504916" sldId="263"/>
            <ac:cxnSpMk id="35" creationId="{00000000-0000-0000-0000-000000000000}"/>
          </ac:cxnSpMkLst>
        </pc:cxnChg>
      </pc:sldChg>
      <pc:sldChg chg="addSp delSp modSp del mod ord delAnim modAnim">
        <pc:chgData name="Danny Young" userId="cb0f4ce2-eb4f-479e-8e8f-3beb257e632f" providerId="ADAL" clId="{4B59429C-A7E4-4BDC-9A17-BEF00E46B069}" dt="2021-03-25T04:24:36.899" v="1603" actId="47"/>
        <pc:sldMkLst>
          <pc:docMk/>
          <pc:sldMk cId="1329175127" sldId="264"/>
        </pc:sldMkLst>
        <pc:spChg chg="del">
          <ac:chgData name="Danny Young" userId="cb0f4ce2-eb4f-479e-8e8f-3beb257e632f" providerId="ADAL" clId="{4B59429C-A7E4-4BDC-9A17-BEF00E46B069}" dt="2021-03-25T04:21:15.479" v="1551" actId="478"/>
          <ac:spMkLst>
            <pc:docMk/>
            <pc:sldMk cId="1329175127" sldId="264"/>
            <ac:spMk id="2" creationId="{00000000-0000-0000-0000-000000000000}"/>
          </ac:spMkLst>
        </pc:spChg>
        <pc:spChg chg="add del mod">
          <ac:chgData name="Danny Young" userId="cb0f4ce2-eb4f-479e-8e8f-3beb257e632f" providerId="ADAL" clId="{4B59429C-A7E4-4BDC-9A17-BEF00E46B069}" dt="2021-03-25T04:21:17.595" v="1552" actId="478"/>
          <ac:spMkLst>
            <pc:docMk/>
            <pc:sldMk cId="1329175127" sldId="264"/>
            <ac:spMk id="4" creationId="{7AE7F2A8-12E4-4A01-A9E9-8349382FC2F8}"/>
          </ac:spMkLst>
        </pc:spChg>
        <pc:spChg chg="del mod">
          <ac:chgData name="Danny Young" userId="cb0f4ce2-eb4f-479e-8e8f-3beb257e632f" providerId="ADAL" clId="{4B59429C-A7E4-4BDC-9A17-BEF00E46B069}" dt="2021-03-25T04:22:52.523" v="1582" actId="21"/>
          <ac:spMkLst>
            <pc:docMk/>
            <pc:sldMk cId="1329175127" sldId="264"/>
            <ac:spMk id="5" creationId="{00000000-0000-0000-0000-000000000000}"/>
          </ac:spMkLst>
        </pc:spChg>
        <pc:graphicFrameChg chg="del mod">
          <ac:chgData name="Danny Young" userId="cb0f4ce2-eb4f-479e-8e8f-3beb257e632f" providerId="ADAL" clId="{4B59429C-A7E4-4BDC-9A17-BEF00E46B069}" dt="2021-03-25T04:22:52.523" v="1582" actId="21"/>
          <ac:graphicFrameMkLst>
            <pc:docMk/>
            <pc:sldMk cId="1329175127" sldId="264"/>
            <ac:graphicFrameMk id="6" creationId="{00000000-0000-0000-0000-000000000000}"/>
          </ac:graphicFrameMkLst>
        </pc:graphicFrameChg>
        <pc:graphicFrameChg chg="del mod">
          <ac:chgData name="Danny Young" userId="cb0f4ce2-eb4f-479e-8e8f-3beb257e632f" providerId="ADAL" clId="{4B59429C-A7E4-4BDC-9A17-BEF00E46B069}" dt="2021-03-25T04:23:46.567" v="1598" actId="21"/>
          <ac:graphicFrameMkLst>
            <pc:docMk/>
            <pc:sldMk cId="1329175127" sldId="264"/>
            <ac:graphicFrameMk id="7" creationId="{00000000-0000-0000-0000-000000000000}"/>
          </ac:graphicFrameMkLst>
        </pc:graphicFrameChg>
        <pc:graphicFrameChg chg="del mod">
          <ac:chgData name="Danny Young" userId="cb0f4ce2-eb4f-479e-8e8f-3beb257e632f" providerId="ADAL" clId="{4B59429C-A7E4-4BDC-9A17-BEF00E46B069}" dt="2021-03-25T04:23:46.567" v="1598" actId="21"/>
          <ac:graphicFrameMkLst>
            <pc:docMk/>
            <pc:sldMk cId="1329175127" sldId="264"/>
            <ac:graphicFrameMk id="8" creationId="{00000000-0000-0000-0000-000000000000}"/>
          </ac:graphicFrameMkLst>
        </pc:graphicFrameChg>
        <pc:graphicFrameChg chg="del mod">
          <ac:chgData name="Danny Young" userId="cb0f4ce2-eb4f-479e-8e8f-3beb257e632f" providerId="ADAL" clId="{4B59429C-A7E4-4BDC-9A17-BEF00E46B069}" dt="2021-03-25T04:23:46.567" v="1598" actId="21"/>
          <ac:graphicFrameMkLst>
            <pc:docMk/>
            <pc:sldMk cId="1329175127" sldId="264"/>
            <ac:graphicFrameMk id="9" creationId="{00000000-0000-0000-0000-000000000000}"/>
          </ac:graphicFrameMkLst>
        </pc:graphicFrameChg>
        <pc:graphicFrameChg chg="del mod">
          <ac:chgData name="Danny Young" userId="cb0f4ce2-eb4f-479e-8e8f-3beb257e632f" providerId="ADAL" clId="{4B59429C-A7E4-4BDC-9A17-BEF00E46B069}" dt="2021-03-25T04:23:46.567" v="1598" actId="21"/>
          <ac:graphicFrameMkLst>
            <pc:docMk/>
            <pc:sldMk cId="1329175127" sldId="264"/>
            <ac:graphicFrameMk id="10" creationId="{00000000-0000-0000-0000-000000000000}"/>
          </ac:graphicFrameMkLst>
        </pc:graphicFrameChg>
        <pc:graphicFrameChg chg="del mod">
          <ac:chgData name="Danny Young" userId="cb0f4ce2-eb4f-479e-8e8f-3beb257e632f" providerId="ADAL" clId="{4B59429C-A7E4-4BDC-9A17-BEF00E46B069}" dt="2021-03-25T04:23:46.567" v="1598" actId="21"/>
          <ac:graphicFrameMkLst>
            <pc:docMk/>
            <pc:sldMk cId="1329175127" sldId="264"/>
            <ac:graphicFrameMk id="12" creationId="{00000000-0000-0000-0000-000000000000}"/>
          </ac:graphicFrameMkLst>
        </pc:graphicFrameChg>
        <pc:graphicFrameChg chg="del mod">
          <ac:chgData name="Danny Young" userId="cb0f4ce2-eb4f-479e-8e8f-3beb257e632f" providerId="ADAL" clId="{4B59429C-A7E4-4BDC-9A17-BEF00E46B069}" dt="2021-03-25T04:23:46.567" v="1598" actId="21"/>
          <ac:graphicFrameMkLst>
            <pc:docMk/>
            <pc:sldMk cId="1329175127" sldId="264"/>
            <ac:graphicFrameMk id="13" creationId="{00000000-0000-0000-0000-000000000000}"/>
          </ac:graphicFrameMkLst>
        </pc:graphicFrameChg>
        <pc:graphicFrameChg chg="del mod">
          <ac:chgData name="Danny Young" userId="cb0f4ce2-eb4f-479e-8e8f-3beb257e632f" providerId="ADAL" clId="{4B59429C-A7E4-4BDC-9A17-BEF00E46B069}" dt="2021-03-25T04:23:46.567" v="1598" actId="21"/>
          <ac:graphicFrameMkLst>
            <pc:docMk/>
            <pc:sldMk cId="1329175127" sldId="264"/>
            <ac:graphicFrameMk id="14" creationId="{00000000-0000-0000-0000-000000000000}"/>
          </ac:graphicFrameMkLst>
        </pc:graphicFrameChg>
        <pc:graphicFrameChg chg="del mod">
          <ac:chgData name="Danny Young" userId="cb0f4ce2-eb4f-479e-8e8f-3beb257e632f" providerId="ADAL" clId="{4B59429C-A7E4-4BDC-9A17-BEF00E46B069}" dt="2021-03-25T04:23:46.567" v="1598" actId="21"/>
          <ac:graphicFrameMkLst>
            <pc:docMk/>
            <pc:sldMk cId="1329175127" sldId="264"/>
            <ac:graphicFrameMk id="15" creationId="{00000000-0000-0000-0000-000000000000}"/>
          </ac:graphicFrameMkLst>
        </pc:graphicFrameChg>
        <pc:graphicFrameChg chg="del mod">
          <ac:chgData name="Danny Young" userId="cb0f4ce2-eb4f-479e-8e8f-3beb257e632f" providerId="ADAL" clId="{4B59429C-A7E4-4BDC-9A17-BEF00E46B069}" dt="2021-03-25T04:23:46.567" v="1598" actId="21"/>
          <ac:graphicFrameMkLst>
            <pc:docMk/>
            <pc:sldMk cId="1329175127" sldId="264"/>
            <ac:graphicFrameMk id="16" creationId="{00000000-0000-0000-0000-000000000000}"/>
          </ac:graphicFrameMkLst>
        </pc:graphicFrameChg>
        <pc:graphicFrameChg chg="del mod">
          <ac:chgData name="Danny Young" userId="cb0f4ce2-eb4f-479e-8e8f-3beb257e632f" providerId="ADAL" clId="{4B59429C-A7E4-4BDC-9A17-BEF00E46B069}" dt="2021-03-25T04:23:46.567" v="1598" actId="21"/>
          <ac:graphicFrameMkLst>
            <pc:docMk/>
            <pc:sldMk cId="1329175127" sldId="264"/>
            <ac:graphicFrameMk id="17" creationId="{00000000-0000-0000-0000-000000000000}"/>
          </ac:graphicFrameMkLst>
        </pc:graphicFrameChg>
        <pc:graphicFrameChg chg="del mod">
          <ac:chgData name="Danny Young" userId="cb0f4ce2-eb4f-479e-8e8f-3beb257e632f" providerId="ADAL" clId="{4B59429C-A7E4-4BDC-9A17-BEF00E46B069}" dt="2021-03-25T04:23:46.567" v="1598" actId="21"/>
          <ac:graphicFrameMkLst>
            <pc:docMk/>
            <pc:sldMk cId="1329175127" sldId="264"/>
            <ac:graphicFrameMk id="18" creationId="{00000000-0000-0000-0000-000000000000}"/>
          </ac:graphicFrameMkLst>
        </pc:graphicFrameChg>
        <pc:graphicFrameChg chg="del mod">
          <ac:chgData name="Danny Young" userId="cb0f4ce2-eb4f-479e-8e8f-3beb257e632f" providerId="ADAL" clId="{4B59429C-A7E4-4BDC-9A17-BEF00E46B069}" dt="2021-03-25T04:23:46.567" v="1598" actId="21"/>
          <ac:graphicFrameMkLst>
            <pc:docMk/>
            <pc:sldMk cId="1329175127" sldId="264"/>
            <ac:graphicFrameMk id="19" creationId="{00000000-0000-0000-0000-000000000000}"/>
          </ac:graphicFrameMkLst>
        </pc:graphicFrameChg>
        <pc:graphicFrameChg chg="del mod">
          <ac:chgData name="Danny Young" userId="cb0f4ce2-eb4f-479e-8e8f-3beb257e632f" providerId="ADAL" clId="{4B59429C-A7E4-4BDC-9A17-BEF00E46B069}" dt="2021-03-25T04:23:46.567" v="1598" actId="21"/>
          <ac:graphicFrameMkLst>
            <pc:docMk/>
            <pc:sldMk cId="1329175127" sldId="264"/>
            <ac:graphicFrameMk id="20" creationId="{00000000-0000-0000-0000-000000000000}"/>
          </ac:graphicFrameMkLst>
        </pc:graphicFrameChg>
        <pc:graphicFrameChg chg="del mod">
          <ac:chgData name="Danny Young" userId="cb0f4ce2-eb4f-479e-8e8f-3beb257e632f" providerId="ADAL" clId="{4B59429C-A7E4-4BDC-9A17-BEF00E46B069}" dt="2021-03-25T04:23:46.567" v="1598" actId="21"/>
          <ac:graphicFrameMkLst>
            <pc:docMk/>
            <pc:sldMk cId="1329175127" sldId="264"/>
            <ac:graphicFrameMk id="21" creationId="{00000000-0000-0000-0000-000000000000}"/>
          </ac:graphicFrameMkLst>
        </pc:graphicFrameChg>
        <pc:graphicFrameChg chg="del mod">
          <ac:chgData name="Danny Young" userId="cb0f4ce2-eb4f-479e-8e8f-3beb257e632f" providerId="ADAL" clId="{4B59429C-A7E4-4BDC-9A17-BEF00E46B069}" dt="2021-03-25T04:23:46.567" v="1598" actId="21"/>
          <ac:graphicFrameMkLst>
            <pc:docMk/>
            <pc:sldMk cId="1329175127" sldId="264"/>
            <ac:graphicFrameMk id="22" creationId="{00000000-0000-0000-0000-000000000000}"/>
          </ac:graphicFrameMkLst>
        </pc:graphicFrameChg>
        <pc:graphicFrameChg chg="del mod">
          <ac:chgData name="Danny Young" userId="cb0f4ce2-eb4f-479e-8e8f-3beb257e632f" providerId="ADAL" clId="{4B59429C-A7E4-4BDC-9A17-BEF00E46B069}" dt="2021-03-25T04:23:46.567" v="1598" actId="21"/>
          <ac:graphicFrameMkLst>
            <pc:docMk/>
            <pc:sldMk cId="1329175127" sldId="264"/>
            <ac:graphicFrameMk id="23" creationId="{00000000-0000-0000-0000-000000000000}"/>
          </ac:graphicFrameMkLst>
        </pc:graphicFrameChg>
        <pc:graphicFrameChg chg="del mod">
          <ac:chgData name="Danny Young" userId="cb0f4ce2-eb4f-479e-8e8f-3beb257e632f" providerId="ADAL" clId="{4B59429C-A7E4-4BDC-9A17-BEF00E46B069}" dt="2021-03-25T04:22:52.523" v="1582" actId="21"/>
          <ac:graphicFrameMkLst>
            <pc:docMk/>
            <pc:sldMk cId="1329175127" sldId="264"/>
            <ac:graphicFrameMk id="3074" creationId="{00000000-0000-0000-0000-000000000000}"/>
          </ac:graphicFrameMkLst>
        </pc:graphicFrameChg>
        <pc:graphicFrameChg chg="del mod">
          <ac:chgData name="Danny Young" userId="cb0f4ce2-eb4f-479e-8e8f-3beb257e632f" providerId="ADAL" clId="{4B59429C-A7E4-4BDC-9A17-BEF00E46B069}" dt="2021-03-25T04:23:46.567" v="1598" actId="21"/>
          <ac:graphicFrameMkLst>
            <pc:docMk/>
            <pc:sldMk cId="1329175127" sldId="264"/>
            <ac:graphicFrameMk id="23556" creationId="{00000000-0000-0000-0000-000000000000}"/>
          </ac:graphicFrameMkLst>
        </pc:graphicFrameChg>
        <pc:graphicFrameChg chg="del mod">
          <ac:chgData name="Danny Young" userId="cb0f4ce2-eb4f-479e-8e8f-3beb257e632f" providerId="ADAL" clId="{4B59429C-A7E4-4BDC-9A17-BEF00E46B069}" dt="2021-03-25T04:23:46.567" v="1598" actId="21"/>
          <ac:graphicFrameMkLst>
            <pc:docMk/>
            <pc:sldMk cId="1329175127" sldId="264"/>
            <ac:graphicFrameMk id="23558" creationId="{00000000-0000-0000-0000-000000000000}"/>
          </ac:graphicFrameMkLst>
        </pc:graphicFrameChg>
        <pc:graphicFrameChg chg="del mod">
          <ac:chgData name="Danny Young" userId="cb0f4ce2-eb4f-479e-8e8f-3beb257e632f" providerId="ADAL" clId="{4B59429C-A7E4-4BDC-9A17-BEF00E46B069}" dt="2021-03-25T04:23:46.567" v="1598" actId="21"/>
          <ac:graphicFrameMkLst>
            <pc:docMk/>
            <pc:sldMk cId="1329175127" sldId="264"/>
            <ac:graphicFrameMk id="23560" creationId="{00000000-0000-0000-0000-000000000000}"/>
          </ac:graphicFrameMkLst>
        </pc:graphicFrameChg>
      </pc:sldChg>
      <pc:sldChg chg="modSp mod modAnim">
        <pc:chgData name="Danny Young" userId="cb0f4ce2-eb4f-479e-8e8f-3beb257e632f" providerId="ADAL" clId="{4B59429C-A7E4-4BDC-9A17-BEF00E46B069}" dt="2021-03-25T04:31:35.145" v="2282" actId="1076"/>
        <pc:sldMkLst>
          <pc:docMk/>
          <pc:sldMk cId="1983014516" sldId="265"/>
        </pc:sldMkLst>
        <pc:spChg chg="mod">
          <ac:chgData name="Danny Young" userId="cb0f4ce2-eb4f-479e-8e8f-3beb257e632f" providerId="ADAL" clId="{4B59429C-A7E4-4BDC-9A17-BEF00E46B069}" dt="2021-03-25T04:25:59.514" v="1639" actId="20577"/>
          <ac:spMkLst>
            <pc:docMk/>
            <pc:sldMk cId="1983014516" sldId="265"/>
            <ac:spMk id="2" creationId="{00000000-0000-0000-0000-000000000000}"/>
          </ac:spMkLst>
        </pc:spChg>
        <pc:spChg chg="mod">
          <ac:chgData name="Danny Young" userId="cb0f4ce2-eb4f-479e-8e8f-3beb257e632f" providerId="ADAL" clId="{4B59429C-A7E4-4BDC-9A17-BEF00E46B069}" dt="2021-03-25T04:31:25.435" v="2278" actId="27636"/>
          <ac:spMkLst>
            <pc:docMk/>
            <pc:sldMk cId="1983014516" sldId="265"/>
            <ac:spMk id="3" creationId="{00000000-0000-0000-0000-000000000000}"/>
          </ac:spMkLst>
        </pc:spChg>
        <pc:graphicFrameChg chg="mod">
          <ac:chgData name="Danny Young" userId="cb0f4ce2-eb4f-479e-8e8f-3beb257e632f" providerId="ADAL" clId="{4B59429C-A7E4-4BDC-9A17-BEF00E46B069}" dt="2021-03-25T04:31:30.463" v="2280" actId="1076"/>
          <ac:graphicFrameMkLst>
            <pc:docMk/>
            <pc:sldMk cId="1983014516" sldId="265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31:31.984" v="2281" actId="1076"/>
          <ac:graphicFrameMkLst>
            <pc:docMk/>
            <pc:sldMk cId="1983014516" sldId="265"/>
            <ac:graphicFrameMk id="5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31:35.145" v="2282" actId="1076"/>
          <ac:graphicFrameMkLst>
            <pc:docMk/>
            <pc:sldMk cId="1983014516" sldId="265"/>
            <ac:graphicFrameMk id="6" creationId="{00000000-0000-0000-0000-000000000000}"/>
          </ac:graphicFrameMkLst>
        </pc:graphicFrameChg>
      </pc:sldChg>
      <pc:sldChg chg="addSp delSp modSp mod modAnim">
        <pc:chgData name="Danny Young" userId="cb0f4ce2-eb4f-479e-8e8f-3beb257e632f" providerId="ADAL" clId="{4B59429C-A7E4-4BDC-9A17-BEF00E46B069}" dt="2021-03-25T04:46:50.868" v="3136" actId="1076"/>
        <pc:sldMkLst>
          <pc:docMk/>
          <pc:sldMk cId="747494929" sldId="266"/>
        </pc:sldMkLst>
        <pc:spChg chg="add del mod">
          <ac:chgData name="Danny Young" userId="cb0f4ce2-eb4f-479e-8e8f-3beb257e632f" providerId="ADAL" clId="{4B59429C-A7E4-4BDC-9A17-BEF00E46B069}" dt="2021-03-25T04:46:04.555" v="3126" actId="478"/>
          <ac:spMkLst>
            <pc:docMk/>
            <pc:sldMk cId="747494929" sldId="266"/>
            <ac:spMk id="3" creationId="{DC3BD8A6-961A-4F8E-B31C-91B96EBB6F31}"/>
          </ac:spMkLst>
        </pc:spChg>
        <pc:spChg chg="del">
          <ac:chgData name="Danny Young" userId="cb0f4ce2-eb4f-479e-8e8f-3beb257e632f" providerId="ADAL" clId="{4B59429C-A7E4-4BDC-9A17-BEF00E46B069}" dt="2021-03-25T04:36:32.707" v="2507" actId="21"/>
          <ac:spMkLst>
            <pc:docMk/>
            <pc:sldMk cId="747494929" sldId="266"/>
            <ac:spMk id="17" creationId="{00000000-0000-0000-0000-000000000000}"/>
          </ac:spMkLst>
        </pc:spChg>
        <pc:spChg chg="mod">
          <ac:chgData name="Danny Young" userId="cb0f4ce2-eb4f-479e-8e8f-3beb257e632f" providerId="ADAL" clId="{4B59429C-A7E4-4BDC-9A17-BEF00E46B069}" dt="2021-03-25T04:46:16.076" v="3129" actId="1076"/>
          <ac:spMkLst>
            <pc:docMk/>
            <pc:sldMk cId="747494929" sldId="266"/>
            <ac:spMk id="31" creationId="{00000000-0000-0000-0000-000000000000}"/>
          </ac:spMkLst>
        </pc:spChg>
        <pc:spChg chg="add mod">
          <ac:chgData name="Danny Young" userId="cb0f4ce2-eb4f-479e-8e8f-3beb257e632f" providerId="ADAL" clId="{4B59429C-A7E4-4BDC-9A17-BEF00E46B069}" dt="2021-03-25T04:46:45.489" v="3135" actId="1076"/>
          <ac:spMkLst>
            <pc:docMk/>
            <pc:sldMk cId="747494929" sldId="266"/>
            <ac:spMk id="36" creationId="{487E1AA0-04A0-4634-AC47-324E4668A8AF}"/>
          </ac:spMkLst>
        </pc:spChg>
        <pc:spChg chg="add mod">
          <ac:chgData name="Danny Young" userId="cb0f4ce2-eb4f-479e-8e8f-3beb257e632f" providerId="ADAL" clId="{4B59429C-A7E4-4BDC-9A17-BEF00E46B069}" dt="2021-03-25T04:46:45.489" v="3135" actId="1076"/>
          <ac:spMkLst>
            <pc:docMk/>
            <pc:sldMk cId="747494929" sldId="266"/>
            <ac:spMk id="37" creationId="{590E7840-91F8-4029-AB26-16C60C6DD9D4}"/>
          </ac:spMkLst>
        </pc:spChg>
        <pc:spChg chg="add mod">
          <ac:chgData name="Danny Young" userId="cb0f4ce2-eb4f-479e-8e8f-3beb257e632f" providerId="ADAL" clId="{4B59429C-A7E4-4BDC-9A17-BEF00E46B069}" dt="2021-03-25T04:46:50.868" v="3136" actId="1076"/>
          <ac:spMkLst>
            <pc:docMk/>
            <pc:sldMk cId="747494929" sldId="266"/>
            <ac:spMk id="38" creationId="{358078E7-50B2-4E0F-BA0D-C2355EDEED73}"/>
          </ac:spMkLst>
        </pc:spChg>
        <pc:spChg chg="del">
          <ac:chgData name="Danny Young" userId="cb0f4ce2-eb4f-479e-8e8f-3beb257e632f" providerId="ADAL" clId="{4B59429C-A7E4-4BDC-9A17-BEF00E46B069}" dt="2021-03-25T04:46:01.248" v="3125" actId="478"/>
          <ac:spMkLst>
            <pc:docMk/>
            <pc:sldMk cId="747494929" sldId="266"/>
            <ac:spMk id="4122" creationId="{00000000-0000-0000-0000-000000000000}"/>
          </ac:spMkLst>
        </pc:spChg>
        <pc:graphicFrameChg chg="mod">
          <ac:chgData name="Danny Young" userId="cb0f4ce2-eb4f-479e-8e8f-3beb257e632f" providerId="ADAL" clId="{4B59429C-A7E4-4BDC-9A17-BEF00E46B069}" dt="2021-03-25T04:46:10.410" v="3127" actId="1076"/>
          <ac:graphicFrameMkLst>
            <pc:docMk/>
            <pc:sldMk cId="747494929" sldId="266"/>
            <ac:graphicFrameMk id="19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6:10.410" v="3127" actId="1076"/>
          <ac:graphicFrameMkLst>
            <pc:docMk/>
            <pc:sldMk cId="747494929" sldId="266"/>
            <ac:graphicFrameMk id="20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6:10.410" v="3127" actId="1076"/>
          <ac:graphicFrameMkLst>
            <pc:docMk/>
            <pc:sldMk cId="747494929" sldId="266"/>
            <ac:graphicFrameMk id="21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6:10.410" v="3127" actId="1076"/>
          <ac:graphicFrameMkLst>
            <pc:docMk/>
            <pc:sldMk cId="747494929" sldId="266"/>
            <ac:graphicFrameMk id="22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6:10.410" v="3127" actId="1076"/>
          <ac:graphicFrameMkLst>
            <pc:docMk/>
            <pc:sldMk cId="747494929" sldId="266"/>
            <ac:graphicFrameMk id="23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6:10.410" v="3127" actId="1076"/>
          <ac:graphicFrameMkLst>
            <pc:docMk/>
            <pc:sldMk cId="747494929" sldId="266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6:10.410" v="3127" actId="1076"/>
          <ac:graphicFrameMkLst>
            <pc:docMk/>
            <pc:sldMk cId="747494929" sldId="266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6:10.410" v="3127" actId="1076"/>
          <ac:graphicFrameMkLst>
            <pc:docMk/>
            <pc:sldMk cId="747494929" sldId="266"/>
            <ac:graphicFrameMk id="26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6:10.410" v="3127" actId="1076"/>
          <ac:graphicFrameMkLst>
            <pc:docMk/>
            <pc:sldMk cId="747494929" sldId="266"/>
            <ac:graphicFrameMk id="27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6:10.410" v="3127" actId="1076"/>
          <ac:graphicFrameMkLst>
            <pc:docMk/>
            <pc:sldMk cId="747494929" sldId="266"/>
            <ac:graphicFrameMk id="28" creationId="{00000000-0000-0000-0000-000000000000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46:45.489" v="3135" actId="1076"/>
          <ac:graphicFrameMkLst>
            <pc:docMk/>
            <pc:sldMk cId="747494929" sldId="266"/>
            <ac:graphicFrameMk id="32" creationId="{B554EC56-65A3-4BFC-9A98-65B9F4C26003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46:45.489" v="3135" actId="1076"/>
          <ac:graphicFrameMkLst>
            <pc:docMk/>
            <pc:sldMk cId="747494929" sldId="266"/>
            <ac:graphicFrameMk id="33" creationId="{3F2E2D8F-E78F-482B-B0BA-899A27CBAE92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46:45.489" v="3135" actId="1076"/>
          <ac:graphicFrameMkLst>
            <pc:docMk/>
            <pc:sldMk cId="747494929" sldId="266"/>
            <ac:graphicFrameMk id="34" creationId="{4CEFD1B4-D098-4170-B899-6F6136876427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46:45.489" v="3135" actId="1076"/>
          <ac:graphicFrameMkLst>
            <pc:docMk/>
            <pc:sldMk cId="747494929" sldId="266"/>
            <ac:graphicFrameMk id="35" creationId="{63B6EDD9-D15C-4B38-96DE-91227879FDC1}"/>
          </ac:graphicFrameMkLst>
        </pc:graphicFrameChg>
        <pc:graphicFrameChg chg="del">
          <ac:chgData name="Danny Young" userId="cb0f4ce2-eb4f-479e-8e8f-3beb257e632f" providerId="ADAL" clId="{4B59429C-A7E4-4BDC-9A17-BEF00E46B069}" dt="2021-03-25T04:45:58.243" v="3124" actId="478"/>
          <ac:graphicFrameMkLst>
            <pc:docMk/>
            <pc:sldMk cId="747494929" sldId="266"/>
            <ac:graphicFrameMk id="4098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6:13.552" v="3128" actId="1076"/>
          <ac:graphicFrameMkLst>
            <pc:docMk/>
            <pc:sldMk cId="747494929" sldId="266"/>
            <ac:graphicFrameMk id="4111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36:32.707" v="2507" actId="21"/>
          <ac:graphicFrameMkLst>
            <pc:docMk/>
            <pc:sldMk cId="747494929" sldId="266"/>
            <ac:graphicFrameMk id="24579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36:32.707" v="2507" actId="21"/>
          <ac:graphicFrameMkLst>
            <pc:docMk/>
            <pc:sldMk cId="747494929" sldId="266"/>
            <ac:graphicFrameMk id="24580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36:32.707" v="2507" actId="21"/>
          <ac:graphicFrameMkLst>
            <pc:docMk/>
            <pc:sldMk cId="747494929" sldId="266"/>
            <ac:graphicFrameMk id="24581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36:32.707" v="2507" actId="21"/>
          <ac:graphicFrameMkLst>
            <pc:docMk/>
            <pc:sldMk cId="747494929" sldId="266"/>
            <ac:graphicFrameMk id="24582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36:32.707" v="2507" actId="21"/>
          <ac:graphicFrameMkLst>
            <pc:docMk/>
            <pc:sldMk cId="747494929" sldId="266"/>
            <ac:graphicFrameMk id="24583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36:32.707" v="2507" actId="21"/>
          <ac:graphicFrameMkLst>
            <pc:docMk/>
            <pc:sldMk cId="747494929" sldId="266"/>
            <ac:graphicFrameMk id="24584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36:32.707" v="2507" actId="21"/>
          <ac:graphicFrameMkLst>
            <pc:docMk/>
            <pc:sldMk cId="747494929" sldId="266"/>
            <ac:graphicFrameMk id="24585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36:32.707" v="2507" actId="21"/>
          <ac:graphicFrameMkLst>
            <pc:docMk/>
            <pc:sldMk cId="747494929" sldId="266"/>
            <ac:graphicFrameMk id="24586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36:32.707" v="2507" actId="21"/>
          <ac:graphicFrameMkLst>
            <pc:docMk/>
            <pc:sldMk cId="747494929" sldId="266"/>
            <ac:graphicFrameMk id="24587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36:32.707" v="2507" actId="21"/>
          <ac:graphicFrameMkLst>
            <pc:docMk/>
            <pc:sldMk cId="747494929" sldId="266"/>
            <ac:graphicFrameMk id="24588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36:32.707" v="2507" actId="21"/>
          <ac:graphicFrameMkLst>
            <pc:docMk/>
            <pc:sldMk cId="747494929" sldId="266"/>
            <ac:graphicFrameMk id="24589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36:32.707" v="2507" actId="21"/>
          <ac:graphicFrameMkLst>
            <pc:docMk/>
            <pc:sldMk cId="747494929" sldId="266"/>
            <ac:graphicFrameMk id="24590" creationId="{00000000-0000-0000-0000-000000000000}"/>
          </ac:graphicFrameMkLst>
        </pc:graphicFrameChg>
      </pc:sldChg>
      <pc:sldChg chg="addSp delSp modSp mod modAnim">
        <pc:chgData name="Danny Young" userId="cb0f4ce2-eb4f-479e-8e8f-3beb257e632f" providerId="ADAL" clId="{4B59429C-A7E4-4BDC-9A17-BEF00E46B069}" dt="2021-03-25T04:47:21.953" v="3141" actId="1076"/>
        <pc:sldMkLst>
          <pc:docMk/>
          <pc:sldMk cId="2640399547" sldId="267"/>
        </pc:sldMkLst>
        <pc:spChg chg="del">
          <ac:chgData name="Danny Young" userId="cb0f4ce2-eb4f-479e-8e8f-3beb257e632f" providerId="ADAL" clId="{4B59429C-A7E4-4BDC-9A17-BEF00E46B069}" dt="2021-03-25T04:46:33.130" v="3131" actId="478"/>
          <ac:spMkLst>
            <pc:docMk/>
            <pc:sldMk cId="2640399547" sldId="267"/>
            <ac:spMk id="2" creationId="{00000000-0000-0000-0000-000000000000}"/>
          </ac:spMkLst>
        </pc:spChg>
        <pc:spChg chg="add del mod">
          <ac:chgData name="Danny Young" userId="cb0f4ce2-eb4f-479e-8e8f-3beb257e632f" providerId="ADAL" clId="{4B59429C-A7E4-4BDC-9A17-BEF00E46B069}" dt="2021-03-25T04:46:34.775" v="3132" actId="478"/>
          <ac:spMkLst>
            <pc:docMk/>
            <pc:sldMk cId="2640399547" sldId="267"/>
            <ac:spMk id="4" creationId="{859DA53C-2FE7-4ABE-8EE2-4B6662D60EAB}"/>
          </ac:spMkLst>
        </pc:spChg>
        <pc:spChg chg="del">
          <ac:chgData name="Danny Young" userId="cb0f4ce2-eb4f-479e-8e8f-3beb257e632f" providerId="ADAL" clId="{4B59429C-A7E4-4BDC-9A17-BEF00E46B069}" dt="2021-03-25T04:46:38.393" v="3133" actId="21"/>
          <ac:spMkLst>
            <pc:docMk/>
            <pc:sldMk cId="2640399547" sldId="267"/>
            <ac:spMk id="8" creationId="{00000000-0000-0000-0000-000000000000}"/>
          </ac:spMkLst>
        </pc:spChg>
        <pc:spChg chg="del">
          <ac:chgData name="Danny Young" userId="cb0f4ce2-eb4f-479e-8e8f-3beb257e632f" providerId="ADAL" clId="{4B59429C-A7E4-4BDC-9A17-BEF00E46B069}" dt="2021-03-25T04:46:38.393" v="3133" actId="21"/>
          <ac:spMkLst>
            <pc:docMk/>
            <pc:sldMk cId="2640399547" sldId="267"/>
            <ac:spMk id="9" creationId="{00000000-0000-0000-0000-000000000000}"/>
          </ac:spMkLst>
        </pc:spChg>
        <pc:spChg chg="del">
          <ac:chgData name="Danny Young" userId="cb0f4ce2-eb4f-479e-8e8f-3beb257e632f" providerId="ADAL" clId="{4B59429C-A7E4-4BDC-9A17-BEF00E46B069}" dt="2021-03-25T04:46:38.393" v="3133" actId="21"/>
          <ac:spMkLst>
            <pc:docMk/>
            <pc:sldMk cId="2640399547" sldId="267"/>
            <ac:spMk id="10" creationId="{00000000-0000-0000-0000-000000000000}"/>
          </ac:spMkLst>
        </pc:spChg>
        <pc:spChg chg="mod">
          <ac:chgData name="Danny Young" userId="cb0f4ce2-eb4f-479e-8e8f-3beb257e632f" providerId="ADAL" clId="{4B59429C-A7E4-4BDC-9A17-BEF00E46B069}" dt="2021-03-25T04:47:04.322" v="3137" actId="1076"/>
          <ac:spMkLst>
            <pc:docMk/>
            <pc:sldMk cId="2640399547" sldId="267"/>
            <ac:spMk id="11" creationId="{00000000-0000-0000-0000-000000000000}"/>
          </ac:spMkLst>
        </pc:spChg>
        <pc:spChg chg="mod">
          <ac:chgData name="Danny Young" userId="cb0f4ce2-eb4f-479e-8e8f-3beb257e632f" providerId="ADAL" clId="{4B59429C-A7E4-4BDC-9A17-BEF00E46B069}" dt="2021-03-25T04:47:09.864" v="3138" actId="1076"/>
          <ac:spMkLst>
            <pc:docMk/>
            <pc:sldMk cId="2640399547" sldId="267"/>
            <ac:spMk id="17" creationId="{00000000-0000-0000-0000-000000000000}"/>
          </ac:spMkLst>
        </pc:spChg>
        <pc:spChg chg="mod">
          <ac:chgData name="Danny Young" userId="cb0f4ce2-eb4f-479e-8e8f-3beb257e632f" providerId="ADAL" clId="{4B59429C-A7E4-4BDC-9A17-BEF00E46B069}" dt="2021-03-25T04:47:09.864" v="3138" actId="1076"/>
          <ac:spMkLst>
            <pc:docMk/>
            <pc:sldMk cId="2640399547" sldId="267"/>
            <ac:spMk id="18" creationId="{00000000-0000-0000-0000-000000000000}"/>
          </ac:spMkLst>
        </pc:spChg>
        <pc:spChg chg="add mod">
          <ac:chgData name="Danny Young" userId="cb0f4ce2-eb4f-479e-8e8f-3beb257e632f" providerId="ADAL" clId="{4B59429C-A7E4-4BDC-9A17-BEF00E46B069}" dt="2021-03-25T04:47:21.953" v="3141" actId="1076"/>
          <ac:spMkLst>
            <pc:docMk/>
            <pc:sldMk cId="2640399547" sldId="267"/>
            <ac:spMk id="23" creationId="{83ACABBE-23D7-46B3-92EF-54D0799DF8F6}"/>
          </ac:spMkLst>
        </pc:spChg>
        <pc:spChg chg="add mod">
          <ac:chgData name="Danny Young" userId="cb0f4ce2-eb4f-479e-8e8f-3beb257e632f" providerId="ADAL" clId="{4B59429C-A7E4-4BDC-9A17-BEF00E46B069}" dt="2021-03-25T04:47:21.953" v="3141" actId="1076"/>
          <ac:spMkLst>
            <pc:docMk/>
            <pc:sldMk cId="2640399547" sldId="267"/>
            <ac:spMk id="24" creationId="{3C975432-2B30-4432-831A-49726A8B5F2A}"/>
          </ac:spMkLst>
        </pc:spChg>
        <pc:spChg chg="add mod">
          <ac:chgData name="Danny Young" userId="cb0f4ce2-eb4f-479e-8e8f-3beb257e632f" providerId="ADAL" clId="{4B59429C-A7E4-4BDC-9A17-BEF00E46B069}" dt="2021-03-25T04:47:21.953" v="3141" actId="1076"/>
          <ac:spMkLst>
            <pc:docMk/>
            <pc:sldMk cId="2640399547" sldId="267"/>
            <ac:spMk id="32" creationId="{9ABF505B-30BA-4196-BD16-195224D9B362}"/>
          </ac:spMkLst>
        </pc:spChg>
        <pc:graphicFrameChg chg="del">
          <ac:chgData name="Danny Young" userId="cb0f4ce2-eb4f-479e-8e8f-3beb257e632f" providerId="ADAL" clId="{4B59429C-A7E4-4BDC-9A17-BEF00E46B069}" dt="2021-03-25T04:46:38.393" v="3133" actId="21"/>
          <ac:graphicFrameMkLst>
            <pc:docMk/>
            <pc:sldMk cId="2640399547" sldId="267"/>
            <ac:graphicFrameMk id="5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46:38.393" v="3133" actId="21"/>
          <ac:graphicFrameMkLst>
            <pc:docMk/>
            <pc:sldMk cId="2640399547" sldId="267"/>
            <ac:graphicFrameMk id="6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46:38.393" v="3133" actId="21"/>
          <ac:graphicFrameMkLst>
            <pc:docMk/>
            <pc:sldMk cId="2640399547" sldId="267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7:04.322" v="3137" actId="1076"/>
          <ac:graphicFrameMkLst>
            <pc:docMk/>
            <pc:sldMk cId="2640399547" sldId="267"/>
            <ac:graphicFrameMk id="12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7:04.322" v="3137" actId="1076"/>
          <ac:graphicFrameMkLst>
            <pc:docMk/>
            <pc:sldMk cId="2640399547" sldId="267"/>
            <ac:graphicFrameMk id="14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7:04.322" v="3137" actId="1076"/>
          <ac:graphicFrameMkLst>
            <pc:docMk/>
            <pc:sldMk cId="2640399547" sldId="267"/>
            <ac:graphicFrameMk id="15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7:04.322" v="3137" actId="1076"/>
          <ac:graphicFrameMkLst>
            <pc:docMk/>
            <pc:sldMk cId="2640399547" sldId="267"/>
            <ac:graphicFrameMk id="16" creationId="{00000000-0000-0000-0000-000000000000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46:27.502" v="3130" actId="478"/>
          <ac:graphicFrameMkLst>
            <pc:docMk/>
            <pc:sldMk cId="2640399547" sldId="267"/>
            <ac:graphicFrameMk id="19" creationId="{40D83181-ABDF-4A19-80E3-769DAA96ABC6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46:27.502" v="3130" actId="478"/>
          <ac:graphicFrameMkLst>
            <pc:docMk/>
            <pc:sldMk cId="2640399547" sldId="267"/>
            <ac:graphicFrameMk id="20" creationId="{2A5B3E89-3AE4-4A57-9B6D-B3F2FAACC6FC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47:21.953" v="3141" actId="1076"/>
          <ac:graphicFrameMkLst>
            <pc:docMk/>
            <pc:sldMk cId="2640399547" sldId="267"/>
            <ac:graphicFrameMk id="22" creationId="{5F8BAA59-44CF-4664-9D12-95F67266B22B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47:21.953" v="3141" actId="1076"/>
          <ac:graphicFrameMkLst>
            <pc:docMk/>
            <pc:sldMk cId="2640399547" sldId="267"/>
            <ac:graphicFrameMk id="25" creationId="{BA384327-0B88-40A7-88D4-27831AE920A0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47:21.953" v="3141" actId="1076"/>
          <ac:graphicFrameMkLst>
            <pc:docMk/>
            <pc:sldMk cId="2640399547" sldId="267"/>
            <ac:graphicFrameMk id="26" creationId="{B5712FF6-BD74-4E13-9CA0-BFCADFB9BF56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47:21.953" v="3141" actId="1076"/>
          <ac:graphicFrameMkLst>
            <pc:docMk/>
            <pc:sldMk cId="2640399547" sldId="267"/>
            <ac:graphicFrameMk id="27" creationId="{ECA51ED4-743C-4015-B175-4FEDEC977F86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47:21.953" v="3141" actId="1076"/>
          <ac:graphicFrameMkLst>
            <pc:docMk/>
            <pc:sldMk cId="2640399547" sldId="267"/>
            <ac:graphicFrameMk id="28" creationId="{35C95910-3B27-42B6-ADF7-928051F5C3DA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47:21.953" v="3141" actId="1076"/>
          <ac:graphicFrameMkLst>
            <pc:docMk/>
            <pc:sldMk cId="2640399547" sldId="267"/>
            <ac:graphicFrameMk id="29" creationId="{AA47D97C-4D97-4053-A948-5AA4CE336A9E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47:21.953" v="3141" actId="1076"/>
          <ac:graphicFrameMkLst>
            <pc:docMk/>
            <pc:sldMk cId="2640399547" sldId="267"/>
            <ac:graphicFrameMk id="30" creationId="{D934B115-DA7B-4D1D-A3A9-E9030504BBEF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47:21.953" v="3141" actId="1076"/>
          <ac:graphicFrameMkLst>
            <pc:docMk/>
            <pc:sldMk cId="2640399547" sldId="267"/>
            <ac:graphicFrameMk id="31" creationId="{314A964B-F9AC-4E10-9F7F-5FF364520844}"/>
          </ac:graphicFrameMkLst>
        </pc:graphicFrameChg>
        <pc:graphicFrameChg chg="del">
          <ac:chgData name="Danny Young" userId="cb0f4ce2-eb4f-479e-8e8f-3beb257e632f" providerId="ADAL" clId="{4B59429C-A7E4-4BDC-9A17-BEF00E46B069}" dt="2021-03-25T04:46:38.393" v="3133" actId="21"/>
          <ac:graphicFrameMkLst>
            <pc:docMk/>
            <pc:sldMk cId="2640399547" sldId="267"/>
            <ac:graphicFrameMk id="5122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7:04.322" v="3137" actId="1076"/>
          <ac:graphicFrameMkLst>
            <pc:docMk/>
            <pc:sldMk cId="2640399547" sldId="267"/>
            <ac:graphicFrameMk id="5123" creationId="{00000000-0000-0000-0000-000000000000}"/>
          </ac:graphicFrameMkLst>
        </pc:graphicFrameChg>
      </pc:sldChg>
      <pc:sldChg chg="del ord">
        <pc:chgData name="Danny Young" userId="cb0f4ce2-eb4f-479e-8e8f-3beb257e632f" providerId="ADAL" clId="{4B59429C-A7E4-4BDC-9A17-BEF00E46B069}" dt="2021-03-25T04:50:02.011" v="3170" actId="47"/>
        <pc:sldMkLst>
          <pc:docMk/>
          <pc:sldMk cId="1164769831" sldId="268"/>
        </pc:sldMkLst>
      </pc:sldChg>
      <pc:sldChg chg="addSp delSp modSp del mod">
        <pc:chgData name="Danny Young" userId="cb0f4ce2-eb4f-479e-8e8f-3beb257e632f" providerId="ADAL" clId="{4B59429C-A7E4-4BDC-9A17-BEF00E46B069}" dt="2021-03-25T04:49:38.211" v="3167" actId="47"/>
        <pc:sldMkLst>
          <pc:docMk/>
          <pc:sldMk cId="4195150669" sldId="269"/>
        </pc:sldMkLst>
        <pc:graphicFrameChg chg="add del mod">
          <ac:chgData name="Danny Young" userId="cb0f4ce2-eb4f-479e-8e8f-3beb257e632f" providerId="ADAL" clId="{4B59429C-A7E4-4BDC-9A17-BEF00E46B069}" dt="2021-03-25T04:49:11.722" v="3159" actId="478"/>
          <ac:graphicFrameMkLst>
            <pc:docMk/>
            <pc:sldMk cId="4195150669" sldId="269"/>
            <ac:graphicFrameMk id="3" creationId="{99B939CA-670B-4836-8369-FC1FB5E7E972}"/>
          </ac:graphicFrameMkLst>
        </pc:graphicFrameChg>
        <pc:picChg chg="del mod">
          <ac:chgData name="Danny Young" userId="cb0f4ce2-eb4f-479e-8e8f-3beb257e632f" providerId="ADAL" clId="{4B59429C-A7E4-4BDC-9A17-BEF00E46B069}" dt="2021-03-25T04:49:19.478" v="3161" actId="21"/>
          <ac:picMkLst>
            <pc:docMk/>
            <pc:sldMk cId="4195150669" sldId="269"/>
            <ac:picMk id="18436" creationId="{00000000-0000-0000-0000-000000000000}"/>
          </ac:picMkLst>
        </pc:picChg>
      </pc:sldChg>
      <pc:sldChg chg="addSp delSp modSp del mod ord modAnim">
        <pc:chgData name="Danny Young" userId="cb0f4ce2-eb4f-479e-8e8f-3beb257e632f" providerId="ADAL" clId="{4B59429C-A7E4-4BDC-9A17-BEF00E46B069}" dt="2021-03-25T04:51:51.884" v="3197" actId="47"/>
        <pc:sldMkLst>
          <pc:docMk/>
          <pc:sldMk cId="2368387818" sldId="270"/>
        </pc:sldMkLst>
        <pc:spChg chg="del">
          <ac:chgData name="Danny Young" userId="cb0f4ce2-eb4f-479e-8e8f-3beb257e632f" providerId="ADAL" clId="{4B59429C-A7E4-4BDC-9A17-BEF00E46B069}" dt="2021-03-25T04:51:10.751" v="3180" actId="478"/>
          <ac:spMkLst>
            <pc:docMk/>
            <pc:sldMk cId="2368387818" sldId="270"/>
            <ac:spMk id="2" creationId="{00000000-0000-0000-0000-000000000000}"/>
          </ac:spMkLst>
        </pc:spChg>
        <pc:spChg chg="add del mod">
          <ac:chgData name="Danny Young" userId="cb0f4ce2-eb4f-479e-8e8f-3beb257e632f" providerId="ADAL" clId="{4B59429C-A7E4-4BDC-9A17-BEF00E46B069}" dt="2021-03-25T04:51:12.788" v="3181" actId="478"/>
          <ac:spMkLst>
            <pc:docMk/>
            <pc:sldMk cId="2368387818" sldId="270"/>
            <ac:spMk id="4" creationId="{9EFAD367-E580-4286-AA73-A57817C1DECA}"/>
          </ac:spMkLst>
        </pc:spChg>
        <pc:spChg chg="del mod">
          <ac:chgData name="Danny Young" userId="cb0f4ce2-eb4f-479e-8e8f-3beb257e632f" providerId="ADAL" clId="{4B59429C-A7E4-4BDC-9A17-BEF00E46B069}" dt="2021-03-25T04:51:44.611" v="3194" actId="21"/>
          <ac:spMkLst>
            <pc:docMk/>
            <pc:sldMk cId="2368387818" sldId="270"/>
            <ac:spMk id="2058" creationId="{00000000-0000-0000-0000-000000000000}"/>
          </ac:spMkLst>
        </pc:spChg>
        <pc:spChg chg="del mod">
          <ac:chgData name="Danny Young" userId="cb0f4ce2-eb4f-479e-8e8f-3beb257e632f" providerId="ADAL" clId="{4B59429C-A7E4-4BDC-9A17-BEF00E46B069}" dt="2021-03-25T04:51:44.611" v="3194" actId="21"/>
          <ac:spMkLst>
            <pc:docMk/>
            <pc:sldMk cId="2368387818" sldId="270"/>
            <ac:spMk id="2059" creationId="{00000000-0000-0000-0000-000000000000}"/>
          </ac:spMkLst>
        </pc:spChg>
        <pc:spChg chg="del mod">
          <ac:chgData name="Danny Young" userId="cb0f4ce2-eb4f-479e-8e8f-3beb257e632f" providerId="ADAL" clId="{4B59429C-A7E4-4BDC-9A17-BEF00E46B069}" dt="2021-03-25T04:51:33.790" v="3189" actId="478"/>
          <ac:spMkLst>
            <pc:docMk/>
            <pc:sldMk cId="2368387818" sldId="270"/>
            <ac:spMk id="2060" creationId="{00000000-0000-0000-0000-000000000000}"/>
          </ac:spMkLst>
        </pc:spChg>
        <pc:spChg chg="del">
          <ac:chgData name="Danny Young" userId="cb0f4ce2-eb4f-479e-8e8f-3beb257e632f" providerId="ADAL" clId="{4B59429C-A7E4-4BDC-9A17-BEF00E46B069}" dt="2021-03-25T04:51:36.987" v="3190" actId="478"/>
          <ac:spMkLst>
            <pc:docMk/>
            <pc:sldMk cId="2368387818" sldId="270"/>
            <ac:spMk id="2061" creationId="{00000000-0000-0000-0000-000000000000}"/>
          </ac:spMkLst>
        </pc:spChg>
        <pc:spChg chg="del mod">
          <ac:chgData name="Danny Young" userId="cb0f4ce2-eb4f-479e-8e8f-3beb257e632f" providerId="ADAL" clId="{4B59429C-A7E4-4BDC-9A17-BEF00E46B069}" dt="2021-03-25T04:51:44.611" v="3194" actId="21"/>
          <ac:spMkLst>
            <pc:docMk/>
            <pc:sldMk cId="2368387818" sldId="270"/>
            <ac:spMk id="2062" creationId="{00000000-0000-0000-0000-000000000000}"/>
          </ac:spMkLst>
        </pc:spChg>
        <pc:graphicFrameChg chg="del mod">
          <ac:chgData name="Danny Young" userId="cb0f4ce2-eb4f-479e-8e8f-3beb257e632f" providerId="ADAL" clId="{4B59429C-A7E4-4BDC-9A17-BEF00E46B069}" dt="2021-03-25T04:51:44.611" v="3194" actId="21"/>
          <ac:graphicFrameMkLst>
            <pc:docMk/>
            <pc:sldMk cId="2368387818" sldId="270"/>
            <ac:graphicFrameMk id="2050" creationId="{00000000-0000-0000-0000-000000000000}"/>
          </ac:graphicFrameMkLst>
        </pc:graphicFrameChg>
        <pc:graphicFrameChg chg="del mod">
          <ac:chgData name="Danny Young" userId="cb0f4ce2-eb4f-479e-8e8f-3beb257e632f" providerId="ADAL" clId="{4B59429C-A7E4-4BDC-9A17-BEF00E46B069}" dt="2021-03-25T04:51:44.611" v="3194" actId="21"/>
          <ac:graphicFrameMkLst>
            <pc:docMk/>
            <pc:sldMk cId="2368387818" sldId="270"/>
            <ac:graphicFrameMk id="2051" creationId="{00000000-0000-0000-0000-000000000000}"/>
          </ac:graphicFrameMkLst>
        </pc:graphicFrameChg>
        <pc:graphicFrameChg chg="del mod">
          <ac:chgData name="Danny Young" userId="cb0f4ce2-eb4f-479e-8e8f-3beb257e632f" providerId="ADAL" clId="{4B59429C-A7E4-4BDC-9A17-BEF00E46B069}" dt="2021-03-25T04:51:44.611" v="3194" actId="21"/>
          <ac:graphicFrameMkLst>
            <pc:docMk/>
            <pc:sldMk cId="2368387818" sldId="270"/>
            <ac:graphicFrameMk id="2052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51:44.611" v="3194" actId="21"/>
          <ac:graphicFrameMkLst>
            <pc:docMk/>
            <pc:sldMk cId="2368387818" sldId="270"/>
            <ac:graphicFrameMk id="2053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51:44.611" v="3194" actId="21"/>
          <ac:graphicFrameMkLst>
            <pc:docMk/>
            <pc:sldMk cId="2368387818" sldId="270"/>
            <ac:graphicFrameMk id="2054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51:44.611" v="3194" actId="21"/>
          <ac:graphicFrameMkLst>
            <pc:docMk/>
            <pc:sldMk cId="2368387818" sldId="270"/>
            <ac:graphicFrameMk id="2055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51:44.611" v="3194" actId="21"/>
          <ac:graphicFrameMkLst>
            <pc:docMk/>
            <pc:sldMk cId="2368387818" sldId="270"/>
            <ac:graphicFrameMk id="2056" creationId="{00000000-0000-0000-0000-000000000000}"/>
          </ac:graphicFrameMkLst>
        </pc:graphicFrameChg>
      </pc:sldChg>
      <pc:sldChg chg="addSp delSp modSp mod modAnim">
        <pc:chgData name="Danny Young" userId="cb0f4ce2-eb4f-479e-8e8f-3beb257e632f" providerId="ADAL" clId="{4B59429C-A7E4-4BDC-9A17-BEF00E46B069}" dt="2021-03-25T04:49:35.339" v="3166" actId="1076"/>
        <pc:sldMkLst>
          <pc:docMk/>
          <pc:sldMk cId="1764670668" sldId="271"/>
        </pc:sldMkLst>
        <pc:spChg chg="del">
          <ac:chgData name="Danny Young" userId="cb0f4ce2-eb4f-479e-8e8f-3beb257e632f" providerId="ADAL" clId="{4B59429C-A7E4-4BDC-9A17-BEF00E46B069}" dt="2021-03-25T04:47:35.124" v="3142" actId="478"/>
          <ac:spMkLst>
            <pc:docMk/>
            <pc:sldMk cId="1764670668" sldId="271"/>
            <ac:spMk id="2" creationId="{00000000-0000-0000-0000-000000000000}"/>
          </ac:spMkLst>
        </pc:spChg>
        <pc:spChg chg="add del mod">
          <ac:chgData name="Danny Young" userId="cb0f4ce2-eb4f-479e-8e8f-3beb257e632f" providerId="ADAL" clId="{4B59429C-A7E4-4BDC-9A17-BEF00E46B069}" dt="2021-03-25T04:47:37.332" v="3143" actId="478"/>
          <ac:spMkLst>
            <pc:docMk/>
            <pc:sldMk cId="1764670668" sldId="271"/>
            <ac:spMk id="4" creationId="{00BE8AD8-8ED1-406B-B636-87AB0420CEB5}"/>
          </ac:spMkLst>
        </pc:spChg>
        <pc:spChg chg="del">
          <ac:chgData name="Danny Young" userId="cb0f4ce2-eb4f-479e-8e8f-3beb257e632f" providerId="ADAL" clId="{4B59429C-A7E4-4BDC-9A17-BEF00E46B069}" dt="2021-03-25T04:47:15.698" v="3139" actId="21"/>
          <ac:spMkLst>
            <pc:docMk/>
            <pc:sldMk cId="1764670668" sldId="271"/>
            <ac:spMk id="3092" creationId="{00000000-0000-0000-0000-000000000000}"/>
          </ac:spMkLst>
        </pc:spChg>
        <pc:spChg chg="del">
          <ac:chgData name="Danny Young" userId="cb0f4ce2-eb4f-479e-8e8f-3beb257e632f" providerId="ADAL" clId="{4B59429C-A7E4-4BDC-9A17-BEF00E46B069}" dt="2021-03-25T04:47:15.698" v="3139" actId="21"/>
          <ac:spMkLst>
            <pc:docMk/>
            <pc:sldMk cId="1764670668" sldId="271"/>
            <ac:spMk id="3093" creationId="{00000000-0000-0000-0000-000000000000}"/>
          </ac:spMkLst>
        </pc:spChg>
        <pc:spChg chg="del">
          <ac:chgData name="Danny Young" userId="cb0f4ce2-eb4f-479e-8e8f-3beb257e632f" providerId="ADAL" clId="{4B59429C-A7E4-4BDC-9A17-BEF00E46B069}" dt="2021-03-25T04:47:15.698" v="3139" actId="21"/>
          <ac:spMkLst>
            <pc:docMk/>
            <pc:sldMk cId="1764670668" sldId="271"/>
            <ac:spMk id="3094" creationId="{00000000-0000-0000-0000-000000000000}"/>
          </ac:spMkLst>
        </pc:spChg>
        <pc:spChg chg="mod">
          <ac:chgData name="Danny Young" userId="cb0f4ce2-eb4f-479e-8e8f-3beb257e632f" providerId="ADAL" clId="{4B59429C-A7E4-4BDC-9A17-BEF00E46B069}" dt="2021-03-25T04:47:54.902" v="3146" actId="1076"/>
          <ac:spMkLst>
            <pc:docMk/>
            <pc:sldMk cId="1764670668" sldId="271"/>
            <ac:spMk id="3095" creationId="{00000000-0000-0000-0000-000000000000}"/>
          </ac:spMkLst>
        </pc:spChg>
        <pc:spChg chg="mod">
          <ac:chgData name="Danny Young" userId="cb0f4ce2-eb4f-479e-8e8f-3beb257e632f" providerId="ADAL" clId="{4B59429C-A7E4-4BDC-9A17-BEF00E46B069}" dt="2021-03-25T04:47:59.956" v="3147" actId="1076"/>
          <ac:spMkLst>
            <pc:docMk/>
            <pc:sldMk cId="1764670668" sldId="271"/>
            <ac:spMk id="3096" creationId="{00000000-0000-0000-0000-000000000000}"/>
          </ac:spMkLst>
        </pc:spChg>
        <pc:graphicFrameChg chg="del">
          <ac:chgData name="Danny Young" userId="cb0f4ce2-eb4f-479e-8e8f-3beb257e632f" providerId="ADAL" clId="{4B59429C-A7E4-4BDC-9A17-BEF00E46B069}" dt="2021-03-25T04:47:15.698" v="3139" actId="21"/>
          <ac:graphicFrameMkLst>
            <pc:docMk/>
            <pc:sldMk cId="1764670668" sldId="271"/>
            <ac:graphicFrameMk id="3074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7:45.338" v="3144" actId="1076"/>
          <ac:graphicFrameMkLst>
            <pc:docMk/>
            <pc:sldMk cId="1764670668" sldId="271"/>
            <ac:graphicFrameMk id="3075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47:15.698" v="3139" actId="21"/>
          <ac:graphicFrameMkLst>
            <pc:docMk/>
            <pc:sldMk cId="1764670668" sldId="271"/>
            <ac:graphicFrameMk id="3076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47:15.698" v="3139" actId="21"/>
          <ac:graphicFrameMkLst>
            <pc:docMk/>
            <pc:sldMk cId="1764670668" sldId="271"/>
            <ac:graphicFrameMk id="3077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47:15.698" v="3139" actId="21"/>
          <ac:graphicFrameMkLst>
            <pc:docMk/>
            <pc:sldMk cId="1764670668" sldId="271"/>
            <ac:graphicFrameMk id="3078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47:15.698" v="3139" actId="21"/>
          <ac:graphicFrameMkLst>
            <pc:docMk/>
            <pc:sldMk cId="1764670668" sldId="271"/>
            <ac:graphicFrameMk id="3079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47:15.698" v="3139" actId="21"/>
          <ac:graphicFrameMkLst>
            <pc:docMk/>
            <pc:sldMk cId="1764670668" sldId="271"/>
            <ac:graphicFrameMk id="3080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47:15.698" v="3139" actId="21"/>
          <ac:graphicFrameMkLst>
            <pc:docMk/>
            <pc:sldMk cId="1764670668" sldId="271"/>
            <ac:graphicFrameMk id="3081" creationId="{00000000-0000-0000-0000-000000000000}"/>
          </ac:graphicFrameMkLst>
        </pc:graphicFrameChg>
        <pc:graphicFrameChg chg="del">
          <ac:chgData name="Danny Young" userId="cb0f4ce2-eb4f-479e-8e8f-3beb257e632f" providerId="ADAL" clId="{4B59429C-A7E4-4BDC-9A17-BEF00E46B069}" dt="2021-03-25T04:47:15.698" v="3139" actId="21"/>
          <ac:graphicFrameMkLst>
            <pc:docMk/>
            <pc:sldMk cId="1764670668" sldId="271"/>
            <ac:graphicFrameMk id="3082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7:54.902" v="3146" actId="1076"/>
          <ac:graphicFrameMkLst>
            <pc:docMk/>
            <pc:sldMk cId="1764670668" sldId="271"/>
            <ac:graphicFrameMk id="3083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7:59.956" v="3147" actId="1076"/>
          <ac:graphicFrameMkLst>
            <pc:docMk/>
            <pc:sldMk cId="1764670668" sldId="271"/>
            <ac:graphicFrameMk id="3084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8:03.476" v="3148" actId="1076"/>
          <ac:graphicFrameMkLst>
            <pc:docMk/>
            <pc:sldMk cId="1764670668" sldId="271"/>
            <ac:graphicFrameMk id="3085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8:03.476" v="3148" actId="1076"/>
          <ac:graphicFrameMkLst>
            <pc:docMk/>
            <pc:sldMk cId="1764670668" sldId="271"/>
            <ac:graphicFrameMk id="3086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8:03.476" v="3148" actId="1076"/>
          <ac:graphicFrameMkLst>
            <pc:docMk/>
            <pc:sldMk cId="1764670668" sldId="271"/>
            <ac:graphicFrameMk id="3087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8:03.476" v="3148" actId="1076"/>
          <ac:graphicFrameMkLst>
            <pc:docMk/>
            <pc:sldMk cId="1764670668" sldId="271"/>
            <ac:graphicFrameMk id="3088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8:03.476" v="3148" actId="1076"/>
          <ac:graphicFrameMkLst>
            <pc:docMk/>
            <pc:sldMk cId="1764670668" sldId="271"/>
            <ac:graphicFrameMk id="3089" creationId="{00000000-0000-0000-0000-000000000000}"/>
          </ac:graphicFrameMkLst>
        </pc:graphicFrameChg>
        <pc:graphicFrameChg chg="mod">
          <ac:chgData name="Danny Young" userId="cb0f4ce2-eb4f-479e-8e8f-3beb257e632f" providerId="ADAL" clId="{4B59429C-A7E4-4BDC-9A17-BEF00E46B069}" dt="2021-03-25T04:48:03.476" v="3148" actId="1076"/>
          <ac:graphicFrameMkLst>
            <pc:docMk/>
            <pc:sldMk cId="1764670668" sldId="271"/>
            <ac:graphicFrameMk id="3090" creationId="{00000000-0000-0000-0000-000000000000}"/>
          </ac:graphicFrameMkLst>
        </pc:graphicFrameChg>
        <pc:picChg chg="add mod">
          <ac:chgData name="Danny Young" userId="cb0f4ce2-eb4f-479e-8e8f-3beb257e632f" providerId="ADAL" clId="{4B59429C-A7E4-4BDC-9A17-BEF00E46B069}" dt="2021-03-25T04:49:35.339" v="3166" actId="1076"/>
          <ac:picMkLst>
            <pc:docMk/>
            <pc:sldMk cId="1764670668" sldId="271"/>
            <ac:picMk id="27" creationId="{137241EF-5C98-44B9-9A37-AE60B09D840F}"/>
          </ac:picMkLst>
        </pc:picChg>
      </pc:sldChg>
      <pc:sldChg chg="del">
        <pc:chgData name="Danny Young" userId="cb0f4ce2-eb4f-479e-8e8f-3beb257e632f" providerId="ADAL" clId="{4B59429C-A7E4-4BDC-9A17-BEF00E46B069}" dt="2021-03-25T04:13:57.433" v="1367" actId="47"/>
        <pc:sldMkLst>
          <pc:docMk/>
          <pc:sldMk cId="3748547205" sldId="273"/>
        </pc:sldMkLst>
      </pc:sldChg>
      <pc:sldChg chg="addSp delSp modSp new mod delAnim modAnim">
        <pc:chgData name="Danny Young" userId="cb0f4ce2-eb4f-479e-8e8f-3beb257e632f" providerId="ADAL" clId="{4B59429C-A7E4-4BDC-9A17-BEF00E46B069}" dt="2021-03-25T04:02:42.364" v="836" actId="27636"/>
        <pc:sldMkLst>
          <pc:docMk/>
          <pc:sldMk cId="2758133611" sldId="274"/>
        </pc:sldMkLst>
        <pc:spChg chg="mod">
          <ac:chgData name="Danny Young" userId="cb0f4ce2-eb4f-479e-8e8f-3beb257e632f" providerId="ADAL" clId="{4B59429C-A7E4-4BDC-9A17-BEF00E46B069}" dt="2021-03-25T03:56:25.219" v="56" actId="27636"/>
          <ac:spMkLst>
            <pc:docMk/>
            <pc:sldMk cId="2758133611" sldId="274"/>
            <ac:spMk id="2" creationId="{F23E91D8-E88F-4E46-AD46-088DFE9B53BE}"/>
          </ac:spMkLst>
        </pc:spChg>
        <pc:spChg chg="mod">
          <ac:chgData name="Danny Young" userId="cb0f4ce2-eb4f-479e-8e8f-3beb257e632f" providerId="ADAL" clId="{4B59429C-A7E4-4BDC-9A17-BEF00E46B069}" dt="2021-03-25T04:02:42.364" v="836" actId="27636"/>
          <ac:spMkLst>
            <pc:docMk/>
            <pc:sldMk cId="2758133611" sldId="274"/>
            <ac:spMk id="3" creationId="{3C96C592-1E31-4657-9F09-D9BA41FE1085}"/>
          </ac:spMkLst>
        </pc:spChg>
        <pc:graphicFrameChg chg="add del mod">
          <ac:chgData name="Danny Young" userId="cb0f4ce2-eb4f-479e-8e8f-3beb257e632f" providerId="ADAL" clId="{4B59429C-A7E4-4BDC-9A17-BEF00E46B069}" dt="2021-03-25T04:02:40.219" v="834" actId="21"/>
          <ac:graphicFrameMkLst>
            <pc:docMk/>
            <pc:sldMk cId="2758133611" sldId="274"/>
            <ac:graphicFrameMk id="4" creationId="{3E3D93C2-567F-4804-B43A-8370920BBB8B}"/>
          </ac:graphicFrameMkLst>
        </pc:graphicFrameChg>
      </pc:sldChg>
      <pc:sldChg chg="addSp delSp modSp new mod delAnim modAnim">
        <pc:chgData name="Danny Young" userId="cb0f4ce2-eb4f-479e-8e8f-3beb257e632f" providerId="ADAL" clId="{4B59429C-A7E4-4BDC-9A17-BEF00E46B069}" dt="2021-03-25T04:12:52.419" v="1364" actId="1076"/>
        <pc:sldMkLst>
          <pc:docMk/>
          <pc:sldMk cId="2458999917" sldId="275"/>
        </pc:sldMkLst>
        <pc:spChg chg="mod">
          <ac:chgData name="Danny Young" userId="cb0f4ce2-eb4f-479e-8e8f-3beb257e632f" providerId="ADAL" clId="{4B59429C-A7E4-4BDC-9A17-BEF00E46B069}" dt="2021-03-25T04:02:28.982" v="831" actId="27636"/>
          <ac:spMkLst>
            <pc:docMk/>
            <pc:sldMk cId="2458999917" sldId="275"/>
            <ac:spMk id="2" creationId="{E91509A6-B17D-4D97-A5B3-E7B41EDA41DC}"/>
          </ac:spMkLst>
        </pc:spChg>
        <pc:spChg chg="mod">
          <ac:chgData name="Danny Young" userId="cb0f4ce2-eb4f-479e-8e8f-3beb257e632f" providerId="ADAL" clId="{4B59429C-A7E4-4BDC-9A17-BEF00E46B069}" dt="2021-03-25T04:04:07.122" v="915" actId="14100"/>
          <ac:spMkLst>
            <pc:docMk/>
            <pc:sldMk cId="2458999917" sldId="275"/>
            <ac:spMk id="3" creationId="{FBC9D1BA-173E-4693-AFE6-B81657B3727B}"/>
          </ac:spMkLst>
        </pc:spChg>
        <pc:spChg chg="add mod">
          <ac:chgData name="Danny Young" userId="cb0f4ce2-eb4f-479e-8e8f-3beb257e632f" providerId="ADAL" clId="{4B59429C-A7E4-4BDC-9A17-BEF00E46B069}" dt="2021-03-25T04:07:05.677" v="1089" actId="27636"/>
          <ac:spMkLst>
            <pc:docMk/>
            <pc:sldMk cId="2458999917" sldId="275"/>
            <ac:spMk id="7" creationId="{CDF1C4E0-D3C2-4338-8851-2E55B72B7A73}"/>
          </ac:spMkLst>
        </pc:spChg>
        <pc:spChg chg="add mod">
          <ac:chgData name="Danny Young" userId="cb0f4ce2-eb4f-479e-8e8f-3beb257e632f" providerId="ADAL" clId="{4B59429C-A7E4-4BDC-9A17-BEF00E46B069}" dt="2021-03-25T04:07:31.942" v="1177" actId="20577"/>
          <ac:spMkLst>
            <pc:docMk/>
            <pc:sldMk cId="2458999917" sldId="275"/>
            <ac:spMk id="12" creationId="{C8F1AEC3-03C5-4FF3-A2D7-F4F8D52F8B88}"/>
          </ac:spMkLst>
        </pc:spChg>
        <pc:spChg chg="add mod">
          <ac:chgData name="Danny Young" userId="cb0f4ce2-eb4f-479e-8e8f-3beb257e632f" providerId="ADAL" clId="{4B59429C-A7E4-4BDC-9A17-BEF00E46B069}" dt="2021-03-25T04:11:29.824" v="1321" actId="20577"/>
          <ac:spMkLst>
            <pc:docMk/>
            <pc:sldMk cId="2458999917" sldId="275"/>
            <ac:spMk id="32" creationId="{928C0BB0-EF6F-4FB7-B343-4C9EC564FD51}"/>
          </ac:spMkLst>
        </pc:spChg>
        <pc:graphicFrameChg chg="add mod">
          <ac:chgData name="Danny Young" userId="cb0f4ce2-eb4f-479e-8e8f-3beb257e632f" providerId="ADAL" clId="{4B59429C-A7E4-4BDC-9A17-BEF00E46B069}" dt="2021-03-25T04:05:59.439" v="1069" actId="1076"/>
          <ac:graphicFrameMkLst>
            <pc:docMk/>
            <pc:sldMk cId="2458999917" sldId="275"/>
            <ac:graphicFrameMk id="4" creationId="{A5B7E897-789D-424B-81BD-B09FC4CA48C0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03:30.848" v="902"/>
          <ac:graphicFrameMkLst>
            <pc:docMk/>
            <pc:sldMk cId="2458999917" sldId="275"/>
            <ac:graphicFrameMk id="5" creationId="{FAFF5798-4F86-4E48-8201-19CBB0B11E05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04:02.906" v="914" actId="1076"/>
          <ac:graphicFrameMkLst>
            <pc:docMk/>
            <pc:sldMk cId="2458999917" sldId="275"/>
            <ac:graphicFrameMk id="6" creationId="{A26F2151-EC12-4F46-B7A9-440EC1542B1F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05:56.933" v="1068" actId="1076"/>
          <ac:graphicFrameMkLst>
            <pc:docMk/>
            <pc:sldMk cId="2458999917" sldId="275"/>
            <ac:graphicFrameMk id="8" creationId="{6148005B-8C34-44DE-9156-0D0280AAEB28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08:59.418" v="1197" actId="1076"/>
          <ac:graphicFrameMkLst>
            <pc:docMk/>
            <pc:sldMk cId="2458999917" sldId="275"/>
            <ac:graphicFrameMk id="9" creationId="{4DE5D48D-6FA5-4764-8594-C2C850FF3CF6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06:34.701" v="1080" actId="1076"/>
          <ac:graphicFrameMkLst>
            <pc:docMk/>
            <pc:sldMk cId="2458999917" sldId="275"/>
            <ac:graphicFrameMk id="10" creationId="{B1F07988-E431-482A-9792-21BE148DCD62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06:44.771" v="1085" actId="1076"/>
          <ac:graphicFrameMkLst>
            <pc:docMk/>
            <pc:sldMk cId="2458999917" sldId="275"/>
            <ac:graphicFrameMk id="11" creationId="{6C814B34-ADE8-4356-8AD4-A015E83EE67C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2:16.109" v="1331" actId="1036"/>
          <ac:graphicFrameMkLst>
            <pc:docMk/>
            <pc:sldMk cId="2458999917" sldId="275"/>
            <ac:graphicFrameMk id="16" creationId="{54C2ECBF-36E2-439E-BF29-B6C864A09F93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2:16.109" v="1331" actId="1036"/>
          <ac:graphicFrameMkLst>
            <pc:docMk/>
            <pc:sldMk cId="2458999917" sldId="275"/>
            <ac:graphicFrameMk id="21" creationId="{712334A5-B34F-4472-9BED-A5269AEF8786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2:16.109" v="1331" actId="1036"/>
          <ac:graphicFrameMkLst>
            <pc:docMk/>
            <pc:sldMk cId="2458999917" sldId="275"/>
            <ac:graphicFrameMk id="26" creationId="{2BA74943-D5C4-45F9-A45B-7CB1940382B9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2:16.109" v="1331" actId="1036"/>
          <ac:graphicFrameMkLst>
            <pc:docMk/>
            <pc:sldMk cId="2458999917" sldId="275"/>
            <ac:graphicFrameMk id="27" creationId="{F32D579C-1B2F-4129-965C-FF1D4D4437FB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10:23.612" v="1231" actId="21"/>
          <ac:graphicFrameMkLst>
            <pc:docMk/>
            <pc:sldMk cId="2458999917" sldId="275"/>
            <ac:graphicFrameMk id="28" creationId="{9BF22293-81D6-44A9-92A4-83FEB4F1A14C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0:22.518" v="1230"/>
          <ac:graphicFrameMkLst>
            <pc:docMk/>
            <pc:sldMk cId="2458999917" sldId="275"/>
            <ac:graphicFrameMk id="29" creationId="{0ABB55EB-FAA4-43F7-B885-43380D996426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2:16.109" v="1331" actId="1036"/>
          <ac:graphicFrameMkLst>
            <pc:docMk/>
            <pc:sldMk cId="2458999917" sldId="275"/>
            <ac:graphicFrameMk id="30" creationId="{6F28A213-6140-46D2-9397-17F12526B707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2:20.511" v="1336" actId="1036"/>
          <ac:graphicFrameMkLst>
            <pc:docMk/>
            <pc:sldMk cId="2458999917" sldId="275"/>
            <ac:graphicFrameMk id="31" creationId="{12B354A6-AB34-437A-80DF-B3DE509F8D68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2:23.207" v="1337" actId="1076"/>
          <ac:graphicFrameMkLst>
            <pc:docMk/>
            <pc:sldMk cId="2458999917" sldId="275"/>
            <ac:graphicFrameMk id="33" creationId="{941A4243-12E1-498F-8F78-0B6BBC6ADFA4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2:41.388" v="1360" actId="1037"/>
          <ac:graphicFrameMkLst>
            <pc:docMk/>
            <pc:sldMk cId="2458999917" sldId="275"/>
            <ac:graphicFrameMk id="34" creationId="{80C22510-643B-4D35-B385-6F16B72E8325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2:52.419" v="1364" actId="1076"/>
          <ac:graphicFrameMkLst>
            <pc:docMk/>
            <pc:sldMk cId="2458999917" sldId="275"/>
            <ac:graphicFrameMk id="35" creationId="{9AD743C0-5F22-4CCD-A33C-3164715B00CD}"/>
          </ac:graphicFrameMkLst>
        </pc:graphicFrameChg>
        <pc:cxnChg chg="add mod">
          <ac:chgData name="Danny Young" userId="cb0f4ce2-eb4f-479e-8e8f-3beb257e632f" providerId="ADAL" clId="{4B59429C-A7E4-4BDC-9A17-BEF00E46B069}" dt="2021-03-25T04:08:23.524" v="1184" actId="1076"/>
          <ac:cxnSpMkLst>
            <pc:docMk/>
            <pc:sldMk cId="2458999917" sldId="275"/>
            <ac:cxnSpMk id="14" creationId="{9735B040-DDBF-4C06-80CA-FC9CFA803D6F}"/>
          </ac:cxnSpMkLst>
        </pc:cxnChg>
        <pc:cxnChg chg="add mod">
          <ac:chgData name="Danny Young" userId="cb0f4ce2-eb4f-479e-8e8f-3beb257e632f" providerId="ADAL" clId="{4B59429C-A7E4-4BDC-9A17-BEF00E46B069}" dt="2021-03-25T04:08:27.162" v="1185" actId="1076"/>
          <ac:cxnSpMkLst>
            <pc:docMk/>
            <pc:sldMk cId="2458999917" sldId="275"/>
            <ac:cxnSpMk id="15" creationId="{238B852D-FBC8-421A-A513-60E8A418E382}"/>
          </ac:cxnSpMkLst>
        </pc:cxnChg>
        <pc:cxnChg chg="add mod">
          <ac:chgData name="Danny Young" userId="cb0f4ce2-eb4f-479e-8e8f-3beb257e632f" providerId="ADAL" clId="{4B59429C-A7E4-4BDC-9A17-BEF00E46B069}" dt="2021-03-25T04:09:08.021" v="1201" actId="14100"/>
          <ac:cxnSpMkLst>
            <pc:docMk/>
            <pc:sldMk cId="2458999917" sldId="275"/>
            <ac:cxnSpMk id="17" creationId="{D0A16209-8056-40F9-81DB-E7AC66545E89}"/>
          </ac:cxnSpMkLst>
        </pc:cxnChg>
        <pc:cxnChg chg="add mod">
          <ac:chgData name="Danny Young" userId="cb0f4ce2-eb4f-479e-8e8f-3beb257e632f" providerId="ADAL" clId="{4B59429C-A7E4-4BDC-9A17-BEF00E46B069}" dt="2021-03-25T04:09:02.600" v="1199" actId="1037"/>
          <ac:cxnSpMkLst>
            <pc:docMk/>
            <pc:sldMk cId="2458999917" sldId="275"/>
            <ac:cxnSpMk id="18" creationId="{348AE182-613B-423C-8B26-1407DF5763A6}"/>
          </ac:cxnSpMkLst>
        </pc:cxnChg>
        <pc:cxnChg chg="add del mod">
          <ac:chgData name="Danny Young" userId="cb0f4ce2-eb4f-479e-8e8f-3beb257e632f" providerId="ADAL" clId="{4B59429C-A7E4-4BDC-9A17-BEF00E46B069}" dt="2021-03-25T04:09:33.429" v="1211" actId="478"/>
          <ac:cxnSpMkLst>
            <pc:docMk/>
            <pc:sldMk cId="2458999917" sldId="275"/>
            <ac:cxnSpMk id="22" creationId="{419F1161-304E-478F-8FD6-DD343906F6BC}"/>
          </ac:cxnSpMkLst>
        </pc:cxnChg>
        <pc:cxnChg chg="add del mod">
          <ac:chgData name="Danny Young" userId="cb0f4ce2-eb4f-479e-8e8f-3beb257e632f" providerId="ADAL" clId="{4B59429C-A7E4-4BDC-9A17-BEF00E46B069}" dt="2021-03-25T04:09:33.429" v="1211" actId="478"/>
          <ac:cxnSpMkLst>
            <pc:docMk/>
            <pc:sldMk cId="2458999917" sldId="275"/>
            <ac:cxnSpMk id="23" creationId="{9C1A46EB-B272-4393-86B0-BD03E63DD6E2}"/>
          </ac:cxnSpMkLst>
        </pc:cxnChg>
        <pc:cxnChg chg="add mod">
          <ac:chgData name="Danny Young" userId="cb0f4ce2-eb4f-479e-8e8f-3beb257e632f" providerId="ADAL" clId="{4B59429C-A7E4-4BDC-9A17-BEF00E46B069}" dt="2021-03-25T04:09:44.927" v="1214" actId="1076"/>
          <ac:cxnSpMkLst>
            <pc:docMk/>
            <pc:sldMk cId="2458999917" sldId="275"/>
            <ac:cxnSpMk id="24" creationId="{8C290A4B-7279-4E0A-9AC1-8223C1A9F70B}"/>
          </ac:cxnSpMkLst>
        </pc:cxnChg>
        <pc:cxnChg chg="add mod">
          <ac:chgData name="Danny Young" userId="cb0f4ce2-eb4f-479e-8e8f-3beb257e632f" providerId="ADAL" clId="{4B59429C-A7E4-4BDC-9A17-BEF00E46B069}" dt="2021-03-25T04:09:48.014" v="1215" actId="1076"/>
          <ac:cxnSpMkLst>
            <pc:docMk/>
            <pc:sldMk cId="2458999917" sldId="275"/>
            <ac:cxnSpMk id="25" creationId="{823E470D-9CC1-4F81-8474-610B22A794BB}"/>
          </ac:cxnSpMkLst>
        </pc:cxnChg>
      </pc:sldChg>
      <pc:sldChg chg="addSp delSp modSp new mod modAnim">
        <pc:chgData name="Danny Young" userId="cb0f4ce2-eb4f-479e-8e8f-3beb257e632f" providerId="ADAL" clId="{4B59429C-A7E4-4BDC-9A17-BEF00E46B069}" dt="2021-03-25T04:50:56.053" v="3178" actId="1076"/>
        <pc:sldMkLst>
          <pc:docMk/>
          <pc:sldMk cId="3071096447" sldId="276"/>
        </pc:sldMkLst>
        <pc:spChg chg="del">
          <ac:chgData name="Danny Young" userId="cb0f4ce2-eb4f-479e-8e8f-3beb257e632f" providerId="ADAL" clId="{4B59429C-A7E4-4BDC-9A17-BEF00E46B069}" dt="2021-03-25T04:15:08.522" v="1411" actId="478"/>
          <ac:spMkLst>
            <pc:docMk/>
            <pc:sldMk cId="3071096447" sldId="276"/>
            <ac:spMk id="2" creationId="{6271BFC7-1D04-4546-A7D3-ADD499911F72}"/>
          </ac:spMkLst>
        </pc:spChg>
        <pc:spChg chg="mod">
          <ac:chgData name="Danny Young" userId="cb0f4ce2-eb4f-479e-8e8f-3beb257e632f" providerId="ADAL" clId="{4B59429C-A7E4-4BDC-9A17-BEF00E46B069}" dt="2021-03-25T04:15:16.471" v="1414" actId="14100"/>
          <ac:spMkLst>
            <pc:docMk/>
            <pc:sldMk cId="3071096447" sldId="276"/>
            <ac:spMk id="3" creationId="{0AD3A7DB-71D7-460F-A617-B1B3AA1A5BCA}"/>
          </ac:spMkLst>
        </pc:spChg>
        <pc:graphicFrameChg chg="add mod">
          <ac:chgData name="Danny Young" userId="cb0f4ce2-eb4f-479e-8e8f-3beb257e632f" providerId="ADAL" clId="{4B59429C-A7E4-4BDC-9A17-BEF00E46B069}" dt="2021-03-25T04:50:53.559" v="3177" actId="1076"/>
          <ac:graphicFrameMkLst>
            <pc:docMk/>
            <pc:sldMk cId="3071096447" sldId="276"/>
            <ac:graphicFrameMk id="4" creationId="{56476B06-F236-4F5D-B92D-959BE88CD636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5:46.683" v="1422" actId="1076"/>
          <ac:graphicFrameMkLst>
            <pc:docMk/>
            <pc:sldMk cId="3071096447" sldId="276"/>
            <ac:graphicFrameMk id="5" creationId="{5C38C25A-A0C2-4075-91E3-61959140B3B3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6:26.272" v="1433" actId="1076"/>
          <ac:graphicFrameMkLst>
            <pc:docMk/>
            <pc:sldMk cId="3071096447" sldId="276"/>
            <ac:graphicFrameMk id="6" creationId="{321769F7-F521-4C89-91E4-29D53EFCD6D9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6:29.908" v="1435" actId="1076"/>
          <ac:graphicFrameMkLst>
            <pc:docMk/>
            <pc:sldMk cId="3071096447" sldId="276"/>
            <ac:graphicFrameMk id="7" creationId="{BEA18665-663E-47DB-A9E4-CCB06ACFE097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16:28.095" v="1434" actId="1076"/>
          <ac:graphicFrameMkLst>
            <pc:docMk/>
            <pc:sldMk cId="3071096447" sldId="276"/>
            <ac:graphicFrameMk id="8" creationId="{353462A3-890C-4B2E-A5C3-1889D77496CB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50:56.053" v="3178" actId="1076"/>
          <ac:graphicFrameMkLst>
            <pc:docMk/>
            <pc:sldMk cId="3071096447" sldId="276"/>
            <ac:graphicFrameMk id="9" creationId="{A409E8D3-520F-4806-A042-B83F51E37C98}"/>
          </ac:graphicFrameMkLst>
        </pc:graphicFrameChg>
      </pc:sldChg>
      <pc:sldChg chg="new del">
        <pc:chgData name="Danny Young" userId="cb0f4ce2-eb4f-479e-8e8f-3beb257e632f" providerId="ADAL" clId="{4B59429C-A7E4-4BDC-9A17-BEF00E46B069}" dt="2021-03-25T04:24:36.899" v="1603" actId="47"/>
        <pc:sldMkLst>
          <pc:docMk/>
          <pc:sldMk cId="2948818102" sldId="277"/>
        </pc:sldMkLst>
      </pc:sldChg>
      <pc:sldChg chg="addSp delSp modSp new mod modAnim">
        <pc:chgData name="Danny Young" userId="cb0f4ce2-eb4f-479e-8e8f-3beb257e632f" providerId="ADAL" clId="{4B59429C-A7E4-4BDC-9A17-BEF00E46B069}" dt="2021-03-25T04:51:48.950" v="3196" actId="1076"/>
        <pc:sldMkLst>
          <pc:docMk/>
          <pc:sldMk cId="3541795982" sldId="277"/>
        </pc:sldMkLst>
        <pc:spChg chg="del">
          <ac:chgData name="Danny Young" userId="cb0f4ce2-eb4f-479e-8e8f-3beb257e632f" providerId="ADAL" clId="{4B59429C-A7E4-4BDC-9A17-BEF00E46B069}" dt="2021-03-25T04:25:27.165" v="1607" actId="478"/>
          <ac:spMkLst>
            <pc:docMk/>
            <pc:sldMk cId="3541795982" sldId="277"/>
            <ac:spMk id="2" creationId="{0BAE7E52-0175-4EE3-9E58-3E659406CCF6}"/>
          </ac:spMkLst>
        </pc:spChg>
        <pc:spChg chg="del">
          <ac:chgData name="Danny Young" userId="cb0f4ce2-eb4f-479e-8e8f-3beb257e632f" providerId="ADAL" clId="{4B59429C-A7E4-4BDC-9A17-BEF00E46B069}" dt="2021-03-25T04:25:27.165" v="1607" actId="478"/>
          <ac:spMkLst>
            <pc:docMk/>
            <pc:sldMk cId="3541795982" sldId="277"/>
            <ac:spMk id="3" creationId="{0D9743BD-671D-49EF-8746-D204200D3E67}"/>
          </ac:spMkLst>
        </pc:spChg>
        <pc:spChg chg="add mod">
          <ac:chgData name="Danny Young" userId="cb0f4ce2-eb4f-479e-8e8f-3beb257e632f" providerId="ADAL" clId="{4B59429C-A7E4-4BDC-9A17-BEF00E46B069}" dt="2021-03-25T04:51:48.950" v="3196" actId="1076"/>
          <ac:spMkLst>
            <pc:docMk/>
            <pc:sldMk cId="3541795982" sldId="277"/>
            <ac:spMk id="6" creationId="{306E8209-032A-4661-831F-86A880F868DF}"/>
          </ac:spMkLst>
        </pc:spChg>
        <pc:spChg chg="add mod">
          <ac:chgData name="Danny Young" userId="cb0f4ce2-eb4f-479e-8e8f-3beb257e632f" providerId="ADAL" clId="{4B59429C-A7E4-4BDC-9A17-BEF00E46B069}" dt="2021-03-25T04:51:48.950" v="3196" actId="1076"/>
          <ac:spMkLst>
            <pc:docMk/>
            <pc:sldMk cId="3541795982" sldId="277"/>
            <ac:spMk id="8" creationId="{77C0F1AB-55BD-4F5B-8B8D-EB02201D358C}"/>
          </ac:spMkLst>
        </pc:spChg>
        <pc:spChg chg="add mod">
          <ac:chgData name="Danny Young" userId="cb0f4ce2-eb4f-479e-8e8f-3beb257e632f" providerId="ADAL" clId="{4B59429C-A7E4-4BDC-9A17-BEF00E46B069}" dt="2021-03-25T04:51:48.950" v="3196" actId="1076"/>
          <ac:spMkLst>
            <pc:docMk/>
            <pc:sldMk cId="3541795982" sldId="277"/>
            <ac:spMk id="14" creationId="{9C5D2498-4743-4C51-A571-2C9BC5ED7642}"/>
          </ac:spMkLst>
        </pc:spChg>
        <pc:graphicFrameChg chg="add mod">
          <ac:chgData name="Danny Young" userId="cb0f4ce2-eb4f-479e-8e8f-3beb257e632f" providerId="ADAL" clId="{4B59429C-A7E4-4BDC-9A17-BEF00E46B069}" dt="2021-03-25T04:51:05.433" v="3179" actId="1076"/>
          <ac:graphicFrameMkLst>
            <pc:docMk/>
            <pc:sldMk cId="3541795982" sldId="277"/>
            <ac:graphicFrameMk id="4" creationId="{15713DA6-42B2-4AAC-9F27-EF2E436B9AA6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51:48.950" v="3196" actId="1076"/>
          <ac:graphicFrameMkLst>
            <pc:docMk/>
            <pc:sldMk cId="3541795982" sldId="277"/>
            <ac:graphicFrameMk id="5" creationId="{1DF7C00B-801D-4293-BFD2-0750AE66A328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51:48.950" v="3196" actId="1076"/>
          <ac:graphicFrameMkLst>
            <pc:docMk/>
            <pc:sldMk cId="3541795982" sldId="277"/>
            <ac:graphicFrameMk id="7" creationId="{34CB26D8-C2D1-4EAE-A096-C6F70CE3C071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51:48.950" v="3196" actId="1076"/>
          <ac:graphicFrameMkLst>
            <pc:docMk/>
            <pc:sldMk cId="3541795982" sldId="277"/>
            <ac:graphicFrameMk id="9" creationId="{1F415D1C-13F6-41C1-A00A-7A5B38C1B2DC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51:48.950" v="3196" actId="1076"/>
          <ac:graphicFrameMkLst>
            <pc:docMk/>
            <pc:sldMk cId="3541795982" sldId="277"/>
            <ac:graphicFrameMk id="10" creationId="{E77B99AA-7A91-4F43-B08D-7025A80EFC4C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51:48.950" v="3196" actId="1076"/>
          <ac:graphicFrameMkLst>
            <pc:docMk/>
            <pc:sldMk cId="3541795982" sldId="277"/>
            <ac:graphicFrameMk id="11" creationId="{9C4F1650-7C4E-4629-96A2-DA64020ED1CA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51:48.950" v="3196" actId="1076"/>
          <ac:graphicFrameMkLst>
            <pc:docMk/>
            <pc:sldMk cId="3541795982" sldId="277"/>
            <ac:graphicFrameMk id="12" creationId="{43005D5D-C5DF-4AB4-8828-7D5812CA5402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51:48.950" v="3196" actId="1076"/>
          <ac:graphicFrameMkLst>
            <pc:docMk/>
            <pc:sldMk cId="3541795982" sldId="277"/>
            <ac:graphicFrameMk id="13" creationId="{5FF489B1-7CD9-4EF6-B9DC-363503A292F0}"/>
          </ac:graphicFrameMkLst>
        </pc:graphicFrameChg>
      </pc:sldChg>
      <pc:sldChg chg="addSp delSp modSp new mod delAnim modAnim">
        <pc:chgData name="Danny Young" userId="cb0f4ce2-eb4f-479e-8e8f-3beb257e632f" providerId="ADAL" clId="{4B59429C-A7E4-4BDC-9A17-BEF00E46B069}" dt="2021-03-25T04:43:24.324" v="2952"/>
        <pc:sldMkLst>
          <pc:docMk/>
          <pc:sldMk cId="4040557758" sldId="278"/>
        </pc:sldMkLst>
        <pc:spChg chg="del">
          <ac:chgData name="Danny Young" userId="cb0f4ce2-eb4f-479e-8e8f-3beb257e632f" providerId="ADAL" clId="{4B59429C-A7E4-4BDC-9A17-BEF00E46B069}" dt="2021-03-25T04:35:30.009" v="2452" actId="478"/>
          <ac:spMkLst>
            <pc:docMk/>
            <pc:sldMk cId="4040557758" sldId="278"/>
            <ac:spMk id="2" creationId="{9E0A344C-1F2B-4B22-B892-FBC5F5E07949}"/>
          </ac:spMkLst>
        </pc:spChg>
        <pc:spChg chg="mod">
          <ac:chgData name="Danny Young" userId="cb0f4ce2-eb4f-479e-8e8f-3beb257e632f" providerId="ADAL" clId="{4B59429C-A7E4-4BDC-9A17-BEF00E46B069}" dt="2021-03-25T04:35:37.608" v="2455" actId="14100"/>
          <ac:spMkLst>
            <pc:docMk/>
            <pc:sldMk cId="4040557758" sldId="278"/>
            <ac:spMk id="3" creationId="{DD39ADC1-D22E-464A-A4F1-8C2D48800A18}"/>
          </ac:spMkLst>
        </pc:spChg>
        <pc:spChg chg="add mod">
          <ac:chgData name="Danny Young" userId="cb0f4ce2-eb4f-479e-8e8f-3beb257e632f" providerId="ADAL" clId="{4B59429C-A7E4-4BDC-9A17-BEF00E46B069}" dt="2021-03-25T04:36:21.277" v="2506" actId="20577"/>
          <ac:spMkLst>
            <pc:docMk/>
            <pc:sldMk cId="4040557758" sldId="278"/>
            <ac:spMk id="5" creationId="{0DAE1661-33D1-410D-89FC-B62DDFBB1758}"/>
          </ac:spMkLst>
        </pc:spChg>
        <pc:spChg chg="add mod">
          <ac:chgData name="Danny Young" userId="cb0f4ce2-eb4f-479e-8e8f-3beb257e632f" providerId="ADAL" clId="{4B59429C-A7E4-4BDC-9A17-BEF00E46B069}" dt="2021-03-25T04:41:34.226" v="2873" actId="14100"/>
          <ac:spMkLst>
            <pc:docMk/>
            <pc:sldMk cId="4040557758" sldId="278"/>
            <ac:spMk id="18" creationId="{DBA64A4D-06EA-4358-A4D0-494A0BCE0624}"/>
          </ac:spMkLst>
        </pc:spChg>
        <pc:spChg chg="add mod">
          <ac:chgData name="Danny Young" userId="cb0f4ce2-eb4f-479e-8e8f-3beb257e632f" providerId="ADAL" clId="{4B59429C-A7E4-4BDC-9A17-BEF00E46B069}" dt="2021-03-25T04:37:29.197" v="2642" actId="1076"/>
          <ac:spMkLst>
            <pc:docMk/>
            <pc:sldMk cId="4040557758" sldId="278"/>
            <ac:spMk id="19" creationId="{8D282022-6936-423B-A3AB-DB4B25B9F8B0}"/>
          </ac:spMkLst>
        </pc:spChg>
        <pc:spChg chg="add mod">
          <ac:chgData name="Danny Young" userId="cb0f4ce2-eb4f-479e-8e8f-3beb257e632f" providerId="ADAL" clId="{4B59429C-A7E4-4BDC-9A17-BEF00E46B069}" dt="2021-03-25T04:39:00.843" v="2729" actId="1076"/>
          <ac:spMkLst>
            <pc:docMk/>
            <pc:sldMk cId="4040557758" sldId="278"/>
            <ac:spMk id="24" creationId="{E5A78201-42D5-4B2C-AB95-55D4A87051FB}"/>
          </ac:spMkLst>
        </pc:spChg>
        <pc:spChg chg="add mod">
          <ac:chgData name="Danny Young" userId="cb0f4ce2-eb4f-479e-8e8f-3beb257e632f" providerId="ADAL" clId="{4B59429C-A7E4-4BDC-9A17-BEF00E46B069}" dt="2021-03-25T04:41:07.025" v="2871" actId="1076"/>
          <ac:spMkLst>
            <pc:docMk/>
            <pc:sldMk cId="4040557758" sldId="278"/>
            <ac:spMk id="33" creationId="{7D1B8A5B-2DDE-47A4-B6DA-5D8C3B5BBEC9}"/>
          </ac:spMkLst>
        </pc:spChg>
        <pc:spChg chg="add mod">
          <ac:chgData name="Danny Young" userId="cb0f4ce2-eb4f-479e-8e8f-3beb257e632f" providerId="ADAL" clId="{4B59429C-A7E4-4BDC-9A17-BEF00E46B069}" dt="2021-03-25T04:41:54.869" v="2934" actId="20577"/>
          <ac:spMkLst>
            <pc:docMk/>
            <pc:sldMk cId="4040557758" sldId="278"/>
            <ac:spMk id="34" creationId="{900CEC95-7D6F-4B8C-9B5C-786FCA9A5DD8}"/>
          </ac:spMkLst>
        </pc:spChg>
        <pc:spChg chg="add del">
          <ac:chgData name="Danny Young" userId="cb0f4ce2-eb4f-479e-8e8f-3beb257e632f" providerId="ADAL" clId="{4B59429C-A7E4-4BDC-9A17-BEF00E46B069}" dt="2021-03-25T04:42:17.897" v="2936" actId="478"/>
          <ac:spMkLst>
            <pc:docMk/>
            <pc:sldMk cId="4040557758" sldId="278"/>
            <ac:spMk id="35" creationId="{41DA1C2F-D543-494C-9D93-9C64FBDDF307}"/>
          </ac:spMkLst>
        </pc:spChg>
        <pc:spChg chg="add mod">
          <ac:chgData name="Danny Young" userId="cb0f4ce2-eb4f-479e-8e8f-3beb257e632f" providerId="ADAL" clId="{4B59429C-A7E4-4BDC-9A17-BEF00E46B069}" dt="2021-03-25T04:42:39.278" v="2940" actId="692"/>
          <ac:spMkLst>
            <pc:docMk/>
            <pc:sldMk cId="4040557758" sldId="278"/>
            <ac:spMk id="36" creationId="{B24973E4-3091-4D47-829C-23277F00344B}"/>
          </ac:spMkLst>
        </pc:spChg>
        <pc:spChg chg="add mod">
          <ac:chgData name="Danny Young" userId="cb0f4ce2-eb4f-479e-8e8f-3beb257e632f" providerId="ADAL" clId="{4B59429C-A7E4-4BDC-9A17-BEF00E46B069}" dt="2021-03-25T04:43:01.337" v="2949" actId="692"/>
          <ac:spMkLst>
            <pc:docMk/>
            <pc:sldMk cId="4040557758" sldId="278"/>
            <ac:spMk id="37" creationId="{DC940490-3655-430B-9860-2F40A71AEEC2}"/>
          </ac:spMkLst>
        </pc:spChg>
        <pc:graphicFrameChg chg="add mod">
          <ac:chgData name="Danny Young" userId="cb0f4ce2-eb4f-479e-8e8f-3beb257e632f" providerId="ADAL" clId="{4B59429C-A7E4-4BDC-9A17-BEF00E46B069}" dt="2021-03-25T04:35:50.103" v="2460" actId="1076"/>
          <ac:graphicFrameMkLst>
            <pc:docMk/>
            <pc:sldMk cId="4040557758" sldId="278"/>
            <ac:graphicFrameMk id="4" creationId="{B149E648-6443-4800-BEA6-A6F107CD87D1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36:38.696" v="2509" actId="1076"/>
          <ac:graphicFrameMkLst>
            <pc:docMk/>
            <pc:sldMk cId="4040557758" sldId="278"/>
            <ac:graphicFrameMk id="6" creationId="{2B1197A4-2553-4DF0-9491-6A9912A16452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36:38.696" v="2509" actId="1076"/>
          <ac:graphicFrameMkLst>
            <pc:docMk/>
            <pc:sldMk cId="4040557758" sldId="278"/>
            <ac:graphicFrameMk id="7" creationId="{2B7AB53A-3561-44C2-A8A1-E72EA2A7F1E4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36:38.696" v="2509" actId="1076"/>
          <ac:graphicFrameMkLst>
            <pc:docMk/>
            <pc:sldMk cId="4040557758" sldId="278"/>
            <ac:graphicFrameMk id="8" creationId="{E5BB1F36-5352-4BF4-AE79-D5DAF1CC329F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36:38.696" v="2509" actId="1076"/>
          <ac:graphicFrameMkLst>
            <pc:docMk/>
            <pc:sldMk cId="4040557758" sldId="278"/>
            <ac:graphicFrameMk id="9" creationId="{1F519C86-C5E5-4A72-9D5B-960565F06A0B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36:38.696" v="2509" actId="1076"/>
          <ac:graphicFrameMkLst>
            <pc:docMk/>
            <pc:sldMk cId="4040557758" sldId="278"/>
            <ac:graphicFrameMk id="10" creationId="{D481B47C-3DD4-40A9-A70F-1E7F4A7EAB71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36:38.696" v="2509" actId="1076"/>
          <ac:graphicFrameMkLst>
            <pc:docMk/>
            <pc:sldMk cId="4040557758" sldId="278"/>
            <ac:graphicFrameMk id="11" creationId="{B8369B42-6491-430E-9612-B5CD4996942F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36:38.696" v="2509" actId="1076"/>
          <ac:graphicFrameMkLst>
            <pc:docMk/>
            <pc:sldMk cId="4040557758" sldId="278"/>
            <ac:graphicFrameMk id="12" creationId="{5430B9F5-99C3-4421-A46A-5E4D464171A0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36:38.696" v="2509" actId="1076"/>
          <ac:graphicFrameMkLst>
            <pc:docMk/>
            <pc:sldMk cId="4040557758" sldId="278"/>
            <ac:graphicFrameMk id="13" creationId="{FAA1BC64-023A-4D89-92C6-16D8FFBCA90A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36:38.696" v="2509" actId="1076"/>
          <ac:graphicFrameMkLst>
            <pc:docMk/>
            <pc:sldMk cId="4040557758" sldId="278"/>
            <ac:graphicFrameMk id="14" creationId="{9E6D4E24-06E6-41EB-BFB2-F9E17F1C053E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36:38.696" v="2509" actId="1076"/>
          <ac:graphicFrameMkLst>
            <pc:docMk/>
            <pc:sldMk cId="4040557758" sldId="278"/>
            <ac:graphicFrameMk id="15" creationId="{ED873BB2-12D6-49A6-8C05-553B3F2B60DC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36:38.696" v="2509" actId="1076"/>
          <ac:graphicFrameMkLst>
            <pc:docMk/>
            <pc:sldMk cId="4040557758" sldId="278"/>
            <ac:graphicFrameMk id="16" creationId="{3D237EFB-7311-4BEA-A221-0B478FF5E5AF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36:38.696" v="2509" actId="1076"/>
          <ac:graphicFrameMkLst>
            <pc:docMk/>
            <pc:sldMk cId="4040557758" sldId="278"/>
            <ac:graphicFrameMk id="17" creationId="{AD751AED-EE3D-4348-BE4D-6829CB0AA61A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37:34.538" v="2644" actId="1076"/>
          <ac:graphicFrameMkLst>
            <pc:docMk/>
            <pc:sldMk cId="4040557758" sldId="278"/>
            <ac:graphicFrameMk id="20" creationId="{BB5438BB-8266-49C5-9D68-9EF6FA8B783C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37:51.880" v="2653" actId="1036"/>
          <ac:graphicFrameMkLst>
            <pc:docMk/>
            <pc:sldMk cId="4040557758" sldId="278"/>
            <ac:graphicFrameMk id="21" creationId="{D0B2E078-7101-4FCF-A34D-AE1F75DC6621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38:01.154" v="2655" actId="1076"/>
          <ac:graphicFrameMkLst>
            <pc:docMk/>
            <pc:sldMk cId="4040557758" sldId="278"/>
            <ac:graphicFrameMk id="22" creationId="{4C3F85DC-D197-47F1-90BE-622C4771C022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38:30.942" v="2664" actId="14100"/>
          <ac:graphicFrameMkLst>
            <pc:docMk/>
            <pc:sldMk cId="4040557758" sldId="278"/>
            <ac:graphicFrameMk id="23" creationId="{24C7E265-6CD0-44C1-86B4-264A36323661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40:01.151" v="2751"/>
          <ac:graphicFrameMkLst>
            <pc:docMk/>
            <pc:sldMk cId="4040557758" sldId="278"/>
            <ac:graphicFrameMk id="30" creationId="{BD1BA9CA-5324-45EF-A161-18934A1FC8DC}"/>
          </ac:graphicFrameMkLst>
        </pc:graphicFrameChg>
        <pc:graphicFrameChg chg="add del mod">
          <ac:chgData name="Danny Young" userId="cb0f4ce2-eb4f-479e-8e8f-3beb257e632f" providerId="ADAL" clId="{4B59429C-A7E4-4BDC-9A17-BEF00E46B069}" dt="2021-03-25T04:40:19.386" v="2756" actId="21"/>
          <ac:graphicFrameMkLst>
            <pc:docMk/>
            <pc:sldMk cId="4040557758" sldId="278"/>
            <ac:graphicFrameMk id="31" creationId="{5E406985-F15B-4E05-BECF-AE4838AE0D97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40:30.066" v="2759" actId="1076"/>
          <ac:graphicFrameMkLst>
            <pc:docMk/>
            <pc:sldMk cId="4040557758" sldId="278"/>
            <ac:graphicFrameMk id="32" creationId="{85C0385E-CEBB-4E06-B762-AB17ECE4815F}"/>
          </ac:graphicFrameMkLst>
        </pc:graphicFrameChg>
        <pc:cxnChg chg="add mod">
          <ac:chgData name="Danny Young" userId="cb0f4ce2-eb4f-479e-8e8f-3beb257e632f" providerId="ADAL" clId="{4B59429C-A7E4-4BDC-9A17-BEF00E46B069}" dt="2021-03-25T04:39:33.454" v="2741" actId="1037"/>
          <ac:cxnSpMkLst>
            <pc:docMk/>
            <pc:sldMk cId="4040557758" sldId="278"/>
            <ac:cxnSpMk id="25" creationId="{6D0F0ABE-5DA0-4CB6-9FC9-4F9D559929A0}"/>
          </ac:cxnSpMkLst>
        </pc:cxnChg>
        <pc:cxnChg chg="add mod">
          <ac:chgData name="Danny Young" userId="cb0f4ce2-eb4f-479e-8e8f-3beb257e632f" providerId="ADAL" clId="{4B59429C-A7E4-4BDC-9A17-BEF00E46B069}" dt="2021-03-25T04:39:27.109" v="2736" actId="1037"/>
          <ac:cxnSpMkLst>
            <pc:docMk/>
            <pc:sldMk cId="4040557758" sldId="278"/>
            <ac:cxnSpMk id="26" creationId="{2F4EF401-B579-457A-9943-7FDAE0A7407D}"/>
          </ac:cxnSpMkLst>
        </pc:cxnChg>
      </pc:sldChg>
      <pc:sldChg chg="addSp delSp modSp new mod">
        <pc:chgData name="Danny Young" userId="cb0f4ce2-eb4f-479e-8e8f-3beb257e632f" providerId="ADAL" clId="{4B59429C-A7E4-4BDC-9A17-BEF00E46B069}" dt="2021-03-25T04:49:08.679" v="3158" actId="1076"/>
        <pc:sldMkLst>
          <pc:docMk/>
          <pc:sldMk cId="150957515" sldId="279"/>
        </pc:sldMkLst>
        <pc:spChg chg="del">
          <ac:chgData name="Danny Young" userId="cb0f4ce2-eb4f-479e-8e8f-3beb257e632f" providerId="ADAL" clId="{4B59429C-A7E4-4BDC-9A17-BEF00E46B069}" dt="2021-03-25T04:45:04.274" v="3107" actId="478"/>
          <ac:spMkLst>
            <pc:docMk/>
            <pc:sldMk cId="150957515" sldId="279"/>
            <ac:spMk id="2" creationId="{C6CA9EC0-92DD-431B-9C63-32B4C3B7339C}"/>
          </ac:spMkLst>
        </pc:spChg>
        <pc:spChg chg="mod">
          <ac:chgData name="Danny Young" userId="cb0f4ce2-eb4f-479e-8e8f-3beb257e632f" providerId="ADAL" clId="{4B59429C-A7E4-4BDC-9A17-BEF00E46B069}" dt="2021-03-25T04:45:09.436" v="3109" actId="14100"/>
          <ac:spMkLst>
            <pc:docMk/>
            <pc:sldMk cId="150957515" sldId="279"/>
            <ac:spMk id="3" creationId="{57F1BD31-D38B-409D-AC0E-C3537AE14A1F}"/>
          </ac:spMkLst>
        </pc:spChg>
        <pc:graphicFrameChg chg="add mod">
          <ac:chgData name="Danny Young" userId="cb0f4ce2-eb4f-479e-8e8f-3beb257e632f" providerId="ADAL" clId="{4B59429C-A7E4-4BDC-9A17-BEF00E46B069}" dt="2021-03-25T04:45:15.688" v="3111" actId="1076"/>
          <ac:graphicFrameMkLst>
            <pc:docMk/>
            <pc:sldMk cId="150957515" sldId="279"/>
            <ac:graphicFrameMk id="4" creationId="{29397932-0202-4322-AFF8-BC3D19DDAAD9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45:37.585" v="3119" actId="1076"/>
          <ac:graphicFrameMkLst>
            <pc:docMk/>
            <pc:sldMk cId="150957515" sldId="279"/>
            <ac:graphicFrameMk id="5" creationId="{5336B944-9F67-4EE8-9CE4-D22995F1E970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45:39.700" v="3120" actId="1076"/>
          <ac:graphicFrameMkLst>
            <pc:docMk/>
            <pc:sldMk cId="150957515" sldId="279"/>
            <ac:graphicFrameMk id="6" creationId="{BC9C619C-4262-4C9D-AC54-EB35029714E9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45:42.741" v="3122" actId="14100"/>
          <ac:graphicFrameMkLst>
            <pc:docMk/>
            <pc:sldMk cId="150957515" sldId="279"/>
            <ac:graphicFrameMk id="7" creationId="{844FDB22-615C-4E9E-A433-388772FC7A7F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49:08.679" v="3158" actId="1076"/>
          <ac:graphicFrameMkLst>
            <pc:docMk/>
            <pc:sldMk cId="150957515" sldId="279"/>
            <ac:graphicFrameMk id="8" creationId="{F57043DC-FDB2-4B0B-91CA-6CD3487D7A65}"/>
          </ac:graphicFrameMkLst>
        </pc:graphicFrameChg>
        <pc:graphicFrameChg chg="add mod">
          <ac:chgData name="Danny Young" userId="cb0f4ce2-eb4f-479e-8e8f-3beb257e632f" providerId="ADAL" clId="{4B59429C-A7E4-4BDC-9A17-BEF00E46B069}" dt="2021-03-25T04:49:06.142" v="3157" actId="1076"/>
          <ac:graphicFrameMkLst>
            <pc:docMk/>
            <pc:sldMk cId="150957515" sldId="279"/>
            <ac:graphicFrameMk id="9" creationId="{72247DA3-F40B-4702-BBF8-BA870D516D1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D1578-771A-4203-B98C-3272FFEBDF5B}" type="datetimeFigureOut">
              <a:rPr lang="en-CA" smtClean="0"/>
              <a:pPr/>
              <a:t>2021-03-24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4F372-E5B0-4FB5-9299-5E05F72FDAC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484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6425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5069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0226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69991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69280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50805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07088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4F372-E5B0-4FB5-9299-5E05F72FDAC4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8949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D102664-43FA-424F-80A1-EEA3820273CE}" type="datetimeFigureOut">
              <a:rPr lang="en-CA" smtClean="0"/>
              <a:pPr/>
              <a:t>2021-03-24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2664-43FA-424F-80A1-EEA3820273CE}" type="datetimeFigureOut">
              <a:rPr lang="en-CA" smtClean="0"/>
              <a:pPr/>
              <a:t>2021-03-24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2664-43FA-424F-80A1-EEA3820273CE}" type="datetimeFigureOut">
              <a:rPr lang="en-CA" smtClean="0"/>
              <a:pPr/>
              <a:t>2021-03-24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D102664-43FA-424F-80A1-EEA3820273CE}" type="datetimeFigureOut">
              <a:rPr lang="en-CA" smtClean="0"/>
              <a:pPr/>
              <a:t>2021-03-24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D102664-43FA-424F-80A1-EEA3820273CE}" type="datetimeFigureOut">
              <a:rPr lang="en-CA" smtClean="0"/>
              <a:pPr/>
              <a:t>2021-03-24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2664-43FA-424F-80A1-EEA3820273CE}" type="datetimeFigureOut">
              <a:rPr lang="en-CA" smtClean="0"/>
              <a:pPr/>
              <a:t>2021-03-24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2664-43FA-424F-80A1-EEA3820273CE}" type="datetimeFigureOut">
              <a:rPr lang="en-CA" smtClean="0"/>
              <a:pPr/>
              <a:t>2021-03-24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D102664-43FA-424F-80A1-EEA3820273CE}" type="datetimeFigureOut">
              <a:rPr lang="en-CA" smtClean="0"/>
              <a:pPr/>
              <a:t>2021-03-24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2664-43FA-424F-80A1-EEA3820273CE}" type="datetimeFigureOut">
              <a:rPr lang="en-CA" smtClean="0"/>
              <a:pPr/>
              <a:t>2021-03-24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D102664-43FA-424F-80A1-EEA3820273CE}" type="datetimeFigureOut">
              <a:rPr lang="en-CA" smtClean="0"/>
              <a:pPr/>
              <a:t>2021-03-24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D102664-43FA-424F-80A1-EEA3820273CE}" type="datetimeFigureOut">
              <a:rPr lang="en-CA" smtClean="0"/>
              <a:pPr/>
              <a:t>2021-03-24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D102664-43FA-424F-80A1-EEA3820273CE}" type="datetimeFigureOut">
              <a:rPr lang="en-CA" smtClean="0"/>
              <a:pPr/>
              <a:t>2021-03-24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E8E0B3-E0E6-492E-96D6-37B88975F990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1.bin"/><Relationship Id="rId13" Type="http://schemas.openxmlformats.org/officeDocument/2006/relationships/image" Target="../media/image120.wmf"/><Relationship Id="rId3" Type="http://schemas.openxmlformats.org/officeDocument/2006/relationships/image" Target="../media/image115.wmf"/><Relationship Id="rId7" Type="http://schemas.openxmlformats.org/officeDocument/2006/relationships/image" Target="../media/image117.wmf"/><Relationship Id="rId12" Type="http://schemas.openxmlformats.org/officeDocument/2006/relationships/oleObject" Target="../embeddings/oleObject123.bin"/><Relationship Id="rId2" Type="http://schemas.openxmlformats.org/officeDocument/2006/relationships/oleObject" Target="../embeddings/oleObject1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0.bin"/><Relationship Id="rId11" Type="http://schemas.openxmlformats.org/officeDocument/2006/relationships/image" Target="../media/image119.wmf"/><Relationship Id="rId5" Type="http://schemas.openxmlformats.org/officeDocument/2006/relationships/image" Target="../media/image116.wmf"/><Relationship Id="rId10" Type="http://schemas.openxmlformats.org/officeDocument/2006/relationships/oleObject" Target="../embeddings/oleObject122.bin"/><Relationship Id="rId4" Type="http://schemas.openxmlformats.org/officeDocument/2006/relationships/oleObject" Target="../embeddings/oleObject119.bin"/><Relationship Id="rId9" Type="http://schemas.openxmlformats.org/officeDocument/2006/relationships/image" Target="../media/image11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13" Type="http://schemas.openxmlformats.org/officeDocument/2006/relationships/oleObject" Target="../embeddings/oleObject128.bin"/><Relationship Id="rId18" Type="http://schemas.openxmlformats.org/officeDocument/2006/relationships/image" Target="../media/image126.wmf"/><Relationship Id="rId26" Type="http://schemas.openxmlformats.org/officeDocument/2006/relationships/image" Target="../media/image116.wmf"/><Relationship Id="rId3" Type="http://schemas.openxmlformats.org/officeDocument/2006/relationships/oleObject" Target="../embeddings/oleObject118.bin"/><Relationship Id="rId21" Type="http://schemas.openxmlformats.org/officeDocument/2006/relationships/oleObject" Target="../embeddings/oleObject132.bin"/><Relationship Id="rId7" Type="http://schemas.openxmlformats.org/officeDocument/2006/relationships/oleObject" Target="../embeddings/oleObject125.bin"/><Relationship Id="rId12" Type="http://schemas.openxmlformats.org/officeDocument/2006/relationships/image" Target="../media/image123.wmf"/><Relationship Id="rId17" Type="http://schemas.openxmlformats.org/officeDocument/2006/relationships/oleObject" Target="../embeddings/oleObject130.bin"/><Relationship Id="rId25" Type="http://schemas.openxmlformats.org/officeDocument/2006/relationships/oleObject" Target="../embeddings/oleObject119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25.wmf"/><Relationship Id="rId20" Type="http://schemas.openxmlformats.org/officeDocument/2006/relationships/image" Target="../media/image127.wmf"/><Relationship Id="rId29" Type="http://schemas.openxmlformats.org/officeDocument/2006/relationships/oleObject" Target="../embeddings/oleObject13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1.wmf"/><Relationship Id="rId11" Type="http://schemas.openxmlformats.org/officeDocument/2006/relationships/oleObject" Target="../embeddings/oleObject127.bin"/><Relationship Id="rId24" Type="http://schemas.openxmlformats.org/officeDocument/2006/relationships/image" Target="../media/image129.wmf"/><Relationship Id="rId32" Type="http://schemas.openxmlformats.org/officeDocument/2006/relationships/image" Target="../media/image132.wmf"/><Relationship Id="rId5" Type="http://schemas.openxmlformats.org/officeDocument/2006/relationships/oleObject" Target="../embeddings/oleObject124.bin"/><Relationship Id="rId15" Type="http://schemas.openxmlformats.org/officeDocument/2006/relationships/oleObject" Target="../embeddings/oleObject129.bin"/><Relationship Id="rId23" Type="http://schemas.openxmlformats.org/officeDocument/2006/relationships/oleObject" Target="../embeddings/oleObject133.bin"/><Relationship Id="rId28" Type="http://schemas.openxmlformats.org/officeDocument/2006/relationships/image" Target="../media/image130.wmf"/><Relationship Id="rId10" Type="http://schemas.openxmlformats.org/officeDocument/2006/relationships/image" Target="../media/image122.wmf"/><Relationship Id="rId19" Type="http://schemas.openxmlformats.org/officeDocument/2006/relationships/oleObject" Target="../embeddings/oleObject131.bin"/><Relationship Id="rId31" Type="http://schemas.openxmlformats.org/officeDocument/2006/relationships/oleObject" Target="../embeddings/oleObject136.bin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126.bin"/><Relationship Id="rId14" Type="http://schemas.openxmlformats.org/officeDocument/2006/relationships/image" Target="../media/image124.wmf"/><Relationship Id="rId22" Type="http://schemas.openxmlformats.org/officeDocument/2006/relationships/image" Target="../media/image128.wmf"/><Relationship Id="rId27" Type="http://schemas.openxmlformats.org/officeDocument/2006/relationships/oleObject" Target="../embeddings/oleObject134.bin"/><Relationship Id="rId30" Type="http://schemas.openxmlformats.org/officeDocument/2006/relationships/image" Target="../media/image13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wmf"/><Relationship Id="rId13" Type="http://schemas.openxmlformats.org/officeDocument/2006/relationships/oleObject" Target="../embeddings/oleObject121.bin"/><Relationship Id="rId18" Type="http://schemas.openxmlformats.org/officeDocument/2006/relationships/image" Target="../media/image138.wmf"/><Relationship Id="rId26" Type="http://schemas.openxmlformats.org/officeDocument/2006/relationships/image" Target="../media/image142.wmf"/><Relationship Id="rId3" Type="http://schemas.openxmlformats.org/officeDocument/2006/relationships/oleObject" Target="../embeddings/oleObject120.bin"/><Relationship Id="rId21" Type="http://schemas.openxmlformats.org/officeDocument/2006/relationships/oleObject" Target="../embeddings/oleObject144.bin"/><Relationship Id="rId7" Type="http://schemas.openxmlformats.org/officeDocument/2006/relationships/oleObject" Target="../embeddings/oleObject138.bin"/><Relationship Id="rId12" Type="http://schemas.openxmlformats.org/officeDocument/2006/relationships/image" Target="../media/image136.wmf"/><Relationship Id="rId17" Type="http://schemas.openxmlformats.org/officeDocument/2006/relationships/oleObject" Target="../embeddings/oleObject142.bin"/><Relationship Id="rId25" Type="http://schemas.openxmlformats.org/officeDocument/2006/relationships/oleObject" Target="../embeddings/oleObject146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37.wmf"/><Relationship Id="rId20" Type="http://schemas.openxmlformats.org/officeDocument/2006/relationships/image" Target="../media/image13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3.wmf"/><Relationship Id="rId11" Type="http://schemas.openxmlformats.org/officeDocument/2006/relationships/oleObject" Target="../embeddings/oleObject140.bin"/><Relationship Id="rId24" Type="http://schemas.openxmlformats.org/officeDocument/2006/relationships/image" Target="../media/image141.wmf"/><Relationship Id="rId5" Type="http://schemas.openxmlformats.org/officeDocument/2006/relationships/oleObject" Target="../embeddings/oleObject137.bin"/><Relationship Id="rId15" Type="http://schemas.openxmlformats.org/officeDocument/2006/relationships/oleObject" Target="../embeddings/oleObject141.bin"/><Relationship Id="rId23" Type="http://schemas.openxmlformats.org/officeDocument/2006/relationships/oleObject" Target="../embeddings/oleObject145.bin"/><Relationship Id="rId28" Type="http://schemas.openxmlformats.org/officeDocument/2006/relationships/image" Target="../media/image143.wmf"/><Relationship Id="rId10" Type="http://schemas.openxmlformats.org/officeDocument/2006/relationships/image" Target="../media/image135.wmf"/><Relationship Id="rId19" Type="http://schemas.openxmlformats.org/officeDocument/2006/relationships/oleObject" Target="../embeddings/oleObject143.bin"/><Relationship Id="rId4" Type="http://schemas.openxmlformats.org/officeDocument/2006/relationships/image" Target="../media/image117.wmf"/><Relationship Id="rId9" Type="http://schemas.openxmlformats.org/officeDocument/2006/relationships/oleObject" Target="../embeddings/oleObject139.bin"/><Relationship Id="rId14" Type="http://schemas.openxmlformats.org/officeDocument/2006/relationships/image" Target="../media/image118.wmf"/><Relationship Id="rId22" Type="http://schemas.openxmlformats.org/officeDocument/2006/relationships/image" Target="../media/image140.wmf"/><Relationship Id="rId27" Type="http://schemas.openxmlformats.org/officeDocument/2006/relationships/oleObject" Target="../embeddings/oleObject14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5.wmf"/><Relationship Id="rId13" Type="http://schemas.openxmlformats.org/officeDocument/2006/relationships/oleObject" Target="../embeddings/oleObject152.bin"/><Relationship Id="rId18" Type="http://schemas.openxmlformats.org/officeDocument/2006/relationships/image" Target="../media/image150.wmf"/><Relationship Id="rId3" Type="http://schemas.openxmlformats.org/officeDocument/2006/relationships/oleObject" Target="../embeddings/oleObject122.bin"/><Relationship Id="rId21" Type="http://schemas.openxmlformats.org/officeDocument/2006/relationships/image" Target="../media/image152.png"/><Relationship Id="rId7" Type="http://schemas.openxmlformats.org/officeDocument/2006/relationships/oleObject" Target="../embeddings/oleObject149.bin"/><Relationship Id="rId12" Type="http://schemas.openxmlformats.org/officeDocument/2006/relationships/image" Target="../media/image147.wmf"/><Relationship Id="rId17" Type="http://schemas.openxmlformats.org/officeDocument/2006/relationships/oleObject" Target="../embeddings/oleObject154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49.wmf"/><Relationship Id="rId20" Type="http://schemas.openxmlformats.org/officeDocument/2006/relationships/image" Target="../media/image15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4.wmf"/><Relationship Id="rId11" Type="http://schemas.openxmlformats.org/officeDocument/2006/relationships/oleObject" Target="../embeddings/oleObject151.bin"/><Relationship Id="rId5" Type="http://schemas.openxmlformats.org/officeDocument/2006/relationships/oleObject" Target="../embeddings/oleObject148.bin"/><Relationship Id="rId15" Type="http://schemas.openxmlformats.org/officeDocument/2006/relationships/oleObject" Target="../embeddings/oleObject153.bin"/><Relationship Id="rId10" Type="http://schemas.openxmlformats.org/officeDocument/2006/relationships/image" Target="../media/image146.wmf"/><Relationship Id="rId19" Type="http://schemas.openxmlformats.org/officeDocument/2006/relationships/oleObject" Target="../embeddings/oleObject155.bin"/><Relationship Id="rId4" Type="http://schemas.openxmlformats.org/officeDocument/2006/relationships/image" Target="../media/image119.wmf"/><Relationship Id="rId9" Type="http://schemas.openxmlformats.org/officeDocument/2006/relationships/oleObject" Target="../embeddings/oleObject150.bin"/><Relationship Id="rId14" Type="http://schemas.openxmlformats.org/officeDocument/2006/relationships/image" Target="../media/image14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5.wmf"/><Relationship Id="rId13" Type="http://schemas.openxmlformats.org/officeDocument/2006/relationships/oleObject" Target="../embeddings/oleObject161.bin"/><Relationship Id="rId3" Type="http://schemas.openxmlformats.org/officeDocument/2006/relationships/oleObject" Target="../embeddings/oleObject156.bin"/><Relationship Id="rId7" Type="http://schemas.openxmlformats.org/officeDocument/2006/relationships/oleObject" Target="../embeddings/oleObject158.bin"/><Relationship Id="rId12" Type="http://schemas.openxmlformats.org/officeDocument/2006/relationships/image" Target="../media/image94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4.wmf"/><Relationship Id="rId11" Type="http://schemas.openxmlformats.org/officeDocument/2006/relationships/oleObject" Target="../embeddings/oleObject160.bin"/><Relationship Id="rId5" Type="http://schemas.openxmlformats.org/officeDocument/2006/relationships/oleObject" Target="../embeddings/oleObject157.bin"/><Relationship Id="rId10" Type="http://schemas.openxmlformats.org/officeDocument/2006/relationships/image" Target="../media/image156.wmf"/><Relationship Id="rId4" Type="http://schemas.openxmlformats.org/officeDocument/2006/relationships/image" Target="../media/image153.wmf"/><Relationship Id="rId9" Type="http://schemas.openxmlformats.org/officeDocument/2006/relationships/oleObject" Target="../embeddings/oleObject15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26" Type="http://schemas.openxmlformats.org/officeDocument/2006/relationships/image" Target="../media/image13.wmf"/><Relationship Id="rId3" Type="http://schemas.openxmlformats.org/officeDocument/2006/relationships/image" Target="../media/image2.wmf"/><Relationship Id="rId21" Type="http://schemas.openxmlformats.org/officeDocument/2006/relationships/oleObject" Target="../embeddings/oleObject11.bin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oleObject" Target="../embeddings/oleObject13.bin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image" Target="../media/image12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oleObject" Target="../embeddings/oleObject12.bin"/><Relationship Id="rId28" Type="http://schemas.openxmlformats.org/officeDocument/2006/relationships/image" Target="../media/image14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4.bin"/><Relationship Id="rId30" Type="http://schemas.openxmlformats.org/officeDocument/2006/relationships/image" Target="../media/image1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9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6.bin"/><Relationship Id="rId18" Type="http://schemas.openxmlformats.org/officeDocument/2006/relationships/image" Target="../media/image28.wmf"/><Relationship Id="rId26" Type="http://schemas.openxmlformats.org/officeDocument/2006/relationships/image" Target="../media/image32.wmf"/><Relationship Id="rId39" Type="http://schemas.openxmlformats.org/officeDocument/2006/relationships/oleObject" Target="../embeddings/oleObject39.bin"/><Relationship Id="rId21" Type="http://schemas.openxmlformats.org/officeDocument/2006/relationships/oleObject" Target="../embeddings/oleObject30.bin"/><Relationship Id="rId34" Type="http://schemas.openxmlformats.org/officeDocument/2006/relationships/image" Target="../media/image36.wmf"/><Relationship Id="rId42" Type="http://schemas.openxmlformats.org/officeDocument/2006/relationships/image" Target="../media/image40.wmf"/><Relationship Id="rId47" Type="http://schemas.openxmlformats.org/officeDocument/2006/relationships/oleObject" Target="../embeddings/oleObject42.bin"/><Relationship Id="rId50" Type="http://schemas.openxmlformats.org/officeDocument/2006/relationships/image" Target="../media/image43.wmf"/><Relationship Id="rId55" Type="http://schemas.openxmlformats.org/officeDocument/2006/relationships/oleObject" Target="../embeddings/oleObject46.bin"/><Relationship Id="rId63" Type="http://schemas.openxmlformats.org/officeDocument/2006/relationships/oleObject" Target="../embeddings/oleObject51.bin"/><Relationship Id="rId68" Type="http://schemas.openxmlformats.org/officeDocument/2006/relationships/image" Target="../media/image51.wmf"/><Relationship Id="rId76" Type="http://schemas.openxmlformats.org/officeDocument/2006/relationships/image" Target="../media/image55.wmf"/><Relationship Id="rId7" Type="http://schemas.openxmlformats.org/officeDocument/2006/relationships/oleObject" Target="../embeddings/oleObject23.bin"/><Relationship Id="rId71" Type="http://schemas.openxmlformats.org/officeDocument/2006/relationships/oleObject" Target="../embeddings/oleObject55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7.wmf"/><Relationship Id="rId29" Type="http://schemas.openxmlformats.org/officeDocument/2006/relationships/oleObject" Target="../embeddings/oleObject34.bin"/><Relationship Id="rId11" Type="http://schemas.openxmlformats.org/officeDocument/2006/relationships/oleObject" Target="../embeddings/oleObject25.bin"/><Relationship Id="rId24" Type="http://schemas.openxmlformats.org/officeDocument/2006/relationships/image" Target="../media/image31.wmf"/><Relationship Id="rId32" Type="http://schemas.openxmlformats.org/officeDocument/2006/relationships/image" Target="../media/image35.wmf"/><Relationship Id="rId37" Type="http://schemas.openxmlformats.org/officeDocument/2006/relationships/oleObject" Target="../embeddings/oleObject38.bin"/><Relationship Id="rId40" Type="http://schemas.openxmlformats.org/officeDocument/2006/relationships/image" Target="../media/image39.wmf"/><Relationship Id="rId45" Type="http://schemas.openxmlformats.org/officeDocument/2006/relationships/oleObject" Target="../embeddings/oleObject18.bin"/><Relationship Id="rId53" Type="http://schemas.openxmlformats.org/officeDocument/2006/relationships/oleObject" Target="../embeddings/oleObject45.bin"/><Relationship Id="rId58" Type="http://schemas.openxmlformats.org/officeDocument/2006/relationships/oleObject" Target="../embeddings/oleObject48.bin"/><Relationship Id="rId66" Type="http://schemas.openxmlformats.org/officeDocument/2006/relationships/image" Target="../media/image50.wmf"/><Relationship Id="rId74" Type="http://schemas.openxmlformats.org/officeDocument/2006/relationships/image" Target="../media/image54.wmf"/><Relationship Id="rId79" Type="http://schemas.openxmlformats.org/officeDocument/2006/relationships/oleObject" Target="../embeddings/oleObject59.bin"/><Relationship Id="rId5" Type="http://schemas.openxmlformats.org/officeDocument/2006/relationships/oleObject" Target="../embeddings/oleObject22.bin"/><Relationship Id="rId61" Type="http://schemas.openxmlformats.org/officeDocument/2006/relationships/oleObject" Target="../embeddings/oleObject50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9.bin"/><Relationship Id="rId31" Type="http://schemas.openxmlformats.org/officeDocument/2006/relationships/oleObject" Target="../embeddings/oleObject35.bin"/><Relationship Id="rId44" Type="http://schemas.openxmlformats.org/officeDocument/2006/relationships/image" Target="../media/image41.wmf"/><Relationship Id="rId52" Type="http://schemas.openxmlformats.org/officeDocument/2006/relationships/image" Target="../media/image44.wmf"/><Relationship Id="rId60" Type="http://schemas.openxmlformats.org/officeDocument/2006/relationships/image" Target="../media/image47.wmf"/><Relationship Id="rId65" Type="http://schemas.openxmlformats.org/officeDocument/2006/relationships/oleObject" Target="../embeddings/oleObject52.bin"/><Relationship Id="rId73" Type="http://schemas.openxmlformats.org/officeDocument/2006/relationships/oleObject" Target="../embeddings/oleObject56.bin"/><Relationship Id="rId78" Type="http://schemas.openxmlformats.org/officeDocument/2006/relationships/image" Target="../media/image56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6.wmf"/><Relationship Id="rId22" Type="http://schemas.openxmlformats.org/officeDocument/2006/relationships/image" Target="../media/image30.wmf"/><Relationship Id="rId27" Type="http://schemas.openxmlformats.org/officeDocument/2006/relationships/oleObject" Target="../embeddings/oleObject33.bin"/><Relationship Id="rId30" Type="http://schemas.openxmlformats.org/officeDocument/2006/relationships/image" Target="../media/image34.wmf"/><Relationship Id="rId35" Type="http://schemas.openxmlformats.org/officeDocument/2006/relationships/oleObject" Target="../embeddings/oleObject37.bin"/><Relationship Id="rId43" Type="http://schemas.openxmlformats.org/officeDocument/2006/relationships/oleObject" Target="../embeddings/oleObject41.bin"/><Relationship Id="rId48" Type="http://schemas.openxmlformats.org/officeDocument/2006/relationships/image" Target="../media/image42.wmf"/><Relationship Id="rId56" Type="http://schemas.openxmlformats.org/officeDocument/2006/relationships/oleObject" Target="../embeddings/oleObject47.bin"/><Relationship Id="rId64" Type="http://schemas.openxmlformats.org/officeDocument/2006/relationships/image" Target="../media/image49.wmf"/><Relationship Id="rId69" Type="http://schemas.openxmlformats.org/officeDocument/2006/relationships/oleObject" Target="../embeddings/oleObject54.bin"/><Relationship Id="rId77" Type="http://schemas.openxmlformats.org/officeDocument/2006/relationships/oleObject" Target="../embeddings/oleObject58.bin"/><Relationship Id="rId8" Type="http://schemas.openxmlformats.org/officeDocument/2006/relationships/image" Target="../media/image23.wmf"/><Relationship Id="rId51" Type="http://schemas.openxmlformats.org/officeDocument/2006/relationships/oleObject" Target="../embeddings/oleObject44.bin"/><Relationship Id="rId72" Type="http://schemas.openxmlformats.org/officeDocument/2006/relationships/image" Target="../media/image53.wmf"/><Relationship Id="rId80" Type="http://schemas.openxmlformats.org/officeDocument/2006/relationships/image" Target="../media/image57.wmf"/><Relationship Id="rId3" Type="http://schemas.openxmlformats.org/officeDocument/2006/relationships/oleObject" Target="../embeddings/oleObject17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8.bin"/><Relationship Id="rId25" Type="http://schemas.openxmlformats.org/officeDocument/2006/relationships/oleObject" Target="../embeddings/oleObject32.bin"/><Relationship Id="rId33" Type="http://schemas.openxmlformats.org/officeDocument/2006/relationships/oleObject" Target="../embeddings/oleObject36.bin"/><Relationship Id="rId38" Type="http://schemas.openxmlformats.org/officeDocument/2006/relationships/image" Target="../media/image38.wmf"/><Relationship Id="rId46" Type="http://schemas.openxmlformats.org/officeDocument/2006/relationships/image" Target="../media/image18.wmf"/><Relationship Id="rId59" Type="http://schemas.openxmlformats.org/officeDocument/2006/relationships/oleObject" Target="../embeddings/oleObject49.bin"/><Relationship Id="rId67" Type="http://schemas.openxmlformats.org/officeDocument/2006/relationships/oleObject" Target="../embeddings/oleObject53.bin"/><Relationship Id="rId20" Type="http://schemas.openxmlformats.org/officeDocument/2006/relationships/image" Target="../media/image29.wmf"/><Relationship Id="rId41" Type="http://schemas.openxmlformats.org/officeDocument/2006/relationships/oleObject" Target="../embeddings/oleObject40.bin"/><Relationship Id="rId54" Type="http://schemas.openxmlformats.org/officeDocument/2006/relationships/image" Target="../media/image45.wmf"/><Relationship Id="rId62" Type="http://schemas.openxmlformats.org/officeDocument/2006/relationships/image" Target="../media/image48.wmf"/><Relationship Id="rId70" Type="http://schemas.openxmlformats.org/officeDocument/2006/relationships/image" Target="../media/image52.wmf"/><Relationship Id="rId75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wmf"/><Relationship Id="rId15" Type="http://schemas.openxmlformats.org/officeDocument/2006/relationships/oleObject" Target="../embeddings/oleObject27.bin"/><Relationship Id="rId23" Type="http://schemas.openxmlformats.org/officeDocument/2006/relationships/oleObject" Target="../embeddings/oleObject31.bin"/><Relationship Id="rId28" Type="http://schemas.openxmlformats.org/officeDocument/2006/relationships/image" Target="../media/image33.wmf"/><Relationship Id="rId36" Type="http://schemas.openxmlformats.org/officeDocument/2006/relationships/image" Target="../media/image37.wmf"/><Relationship Id="rId49" Type="http://schemas.openxmlformats.org/officeDocument/2006/relationships/oleObject" Target="../embeddings/oleObject43.bin"/><Relationship Id="rId57" Type="http://schemas.openxmlformats.org/officeDocument/2006/relationships/image" Target="../media/image46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4.bin"/><Relationship Id="rId18" Type="http://schemas.openxmlformats.org/officeDocument/2006/relationships/oleObject" Target="../embeddings/oleObject67.bin"/><Relationship Id="rId26" Type="http://schemas.openxmlformats.org/officeDocument/2006/relationships/oleObject" Target="../embeddings/oleObject35.bin"/><Relationship Id="rId39" Type="http://schemas.openxmlformats.org/officeDocument/2006/relationships/image" Target="../media/image72.wmf"/><Relationship Id="rId21" Type="http://schemas.openxmlformats.org/officeDocument/2006/relationships/image" Target="../media/image65.wmf"/><Relationship Id="rId34" Type="http://schemas.openxmlformats.org/officeDocument/2006/relationships/oleObject" Target="../embeddings/oleObject73.bin"/><Relationship Id="rId42" Type="http://schemas.openxmlformats.org/officeDocument/2006/relationships/oleObject" Target="../embeddings/oleObject77.bin"/><Relationship Id="rId47" Type="http://schemas.openxmlformats.org/officeDocument/2006/relationships/image" Target="../media/image76.wmf"/><Relationship Id="rId50" Type="http://schemas.openxmlformats.org/officeDocument/2006/relationships/oleObject" Target="../embeddings/oleObject81.bin"/><Relationship Id="rId55" Type="http://schemas.openxmlformats.org/officeDocument/2006/relationships/image" Target="../media/image80.wmf"/><Relationship Id="rId63" Type="http://schemas.openxmlformats.org/officeDocument/2006/relationships/image" Target="../media/image84.wmf"/><Relationship Id="rId68" Type="http://schemas.openxmlformats.org/officeDocument/2006/relationships/oleObject" Target="../embeddings/oleObject90.bin"/><Relationship Id="rId7" Type="http://schemas.openxmlformats.org/officeDocument/2006/relationships/oleObject" Target="../embeddings/oleObject61.bin"/><Relationship Id="rId2" Type="http://schemas.openxmlformats.org/officeDocument/2006/relationships/notesSlide" Target="../notesSlides/notesSlide3.xml"/><Relationship Id="rId16" Type="http://schemas.openxmlformats.org/officeDocument/2006/relationships/oleObject" Target="../embeddings/oleObject66.bin"/><Relationship Id="rId29" Type="http://schemas.openxmlformats.org/officeDocument/2006/relationships/image" Target="../media/image1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63.bin"/><Relationship Id="rId24" Type="http://schemas.openxmlformats.org/officeDocument/2006/relationships/oleObject" Target="../embeddings/oleObject70.bin"/><Relationship Id="rId32" Type="http://schemas.openxmlformats.org/officeDocument/2006/relationships/oleObject" Target="../embeddings/oleObject72.bin"/><Relationship Id="rId37" Type="http://schemas.openxmlformats.org/officeDocument/2006/relationships/image" Target="../media/image71.wmf"/><Relationship Id="rId40" Type="http://schemas.openxmlformats.org/officeDocument/2006/relationships/oleObject" Target="../embeddings/oleObject76.bin"/><Relationship Id="rId45" Type="http://schemas.openxmlformats.org/officeDocument/2006/relationships/image" Target="../media/image75.wmf"/><Relationship Id="rId53" Type="http://schemas.openxmlformats.org/officeDocument/2006/relationships/image" Target="../media/image79.wmf"/><Relationship Id="rId58" Type="http://schemas.openxmlformats.org/officeDocument/2006/relationships/oleObject" Target="../embeddings/oleObject85.bin"/><Relationship Id="rId66" Type="http://schemas.openxmlformats.org/officeDocument/2006/relationships/oleObject" Target="../embeddings/oleObject89.bin"/><Relationship Id="rId5" Type="http://schemas.openxmlformats.org/officeDocument/2006/relationships/oleObject" Target="../embeddings/oleObject60.bin"/><Relationship Id="rId15" Type="http://schemas.openxmlformats.org/officeDocument/2006/relationships/image" Target="../media/image62.wmf"/><Relationship Id="rId23" Type="http://schemas.openxmlformats.org/officeDocument/2006/relationships/image" Target="../media/image66.wmf"/><Relationship Id="rId28" Type="http://schemas.openxmlformats.org/officeDocument/2006/relationships/oleObject" Target="../embeddings/oleObject19.bin"/><Relationship Id="rId36" Type="http://schemas.openxmlformats.org/officeDocument/2006/relationships/oleObject" Target="../embeddings/oleObject74.bin"/><Relationship Id="rId49" Type="http://schemas.openxmlformats.org/officeDocument/2006/relationships/image" Target="../media/image77.wmf"/><Relationship Id="rId57" Type="http://schemas.openxmlformats.org/officeDocument/2006/relationships/image" Target="../media/image81.wmf"/><Relationship Id="rId61" Type="http://schemas.openxmlformats.org/officeDocument/2006/relationships/image" Target="../media/image83.wmf"/><Relationship Id="rId10" Type="http://schemas.openxmlformats.org/officeDocument/2006/relationships/image" Target="../media/image60.wmf"/><Relationship Id="rId19" Type="http://schemas.openxmlformats.org/officeDocument/2006/relationships/image" Target="../media/image64.wmf"/><Relationship Id="rId31" Type="http://schemas.openxmlformats.org/officeDocument/2006/relationships/image" Target="../media/image68.wmf"/><Relationship Id="rId44" Type="http://schemas.openxmlformats.org/officeDocument/2006/relationships/oleObject" Target="../embeddings/oleObject78.bin"/><Relationship Id="rId52" Type="http://schemas.openxmlformats.org/officeDocument/2006/relationships/oleObject" Target="../embeddings/oleObject82.bin"/><Relationship Id="rId60" Type="http://schemas.openxmlformats.org/officeDocument/2006/relationships/oleObject" Target="../embeddings/oleObject86.bin"/><Relationship Id="rId65" Type="http://schemas.openxmlformats.org/officeDocument/2006/relationships/image" Target="../media/image85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62.bin"/><Relationship Id="rId14" Type="http://schemas.openxmlformats.org/officeDocument/2006/relationships/oleObject" Target="../embeddings/oleObject65.bin"/><Relationship Id="rId22" Type="http://schemas.openxmlformats.org/officeDocument/2006/relationships/oleObject" Target="../embeddings/oleObject69.bin"/><Relationship Id="rId27" Type="http://schemas.openxmlformats.org/officeDocument/2006/relationships/image" Target="../media/image35.wmf"/><Relationship Id="rId30" Type="http://schemas.openxmlformats.org/officeDocument/2006/relationships/oleObject" Target="../embeddings/oleObject71.bin"/><Relationship Id="rId35" Type="http://schemas.openxmlformats.org/officeDocument/2006/relationships/image" Target="../media/image70.wmf"/><Relationship Id="rId43" Type="http://schemas.openxmlformats.org/officeDocument/2006/relationships/image" Target="../media/image74.wmf"/><Relationship Id="rId48" Type="http://schemas.openxmlformats.org/officeDocument/2006/relationships/oleObject" Target="../embeddings/oleObject80.bin"/><Relationship Id="rId56" Type="http://schemas.openxmlformats.org/officeDocument/2006/relationships/oleObject" Target="../embeddings/oleObject84.bin"/><Relationship Id="rId64" Type="http://schemas.openxmlformats.org/officeDocument/2006/relationships/oleObject" Target="../embeddings/oleObject88.bin"/><Relationship Id="rId69" Type="http://schemas.openxmlformats.org/officeDocument/2006/relationships/image" Target="../media/image87.wmf"/><Relationship Id="rId8" Type="http://schemas.openxmlformats.org/officeDocument/2006/relationships/image" Target="../media/image59.wmf"/><Relationship Id="rId51" Type="http://schemas.openxmlformats.org/officeDocument/2006/relationships/image" Target="../media/image78.wmf"/><Relationship Id="rId3" Type="http://schemas.openxmlformats.org/officeDocument/2006/relationships/oleObject" Target="../embeddings/oleObject20.bin"/><Relationship Id="rId12" Type="http://schemas.openxmlformats.org/officeDocument/2006/relationships/image" Target="../media/image61.wmf"/><Relationship Id="rId17" Type="http://schemas.openxmlformats.org/officeDocument/2006/relationships/image" Target="../media/image63.wmf"/><Relationship Id="rId25" Type="http://schemas.openxmlformats.org/officeDocument/2006/relationships/image" Target="../media/image67.wmf"/><Relationship Id="rId33" Type="http://schemas.openxmlformats.org/officeDocument/2006/relationships/image" Target="../media/image69.wmf"/><Relationship Id="rId38" Type="http://schemas.openxmlformats.org/officeDocument/2006/relationships/oleObject" Target="../embeddings/oleObject75.bin"/><Relationship Id="rId46" Type="http://schemas.openxmlformats.org/officeDocument/2006/relationships/oleObject" Target="../embeddings/oleObject79.bin"/><Relationship Id="rId59" Type="http://schemas.openxmlformats.org/officeDocument/2006/relationships/image" Target="../media/image82.wmf"/><Relationship Id="rId67" Type="http://schemas.openxmlformats.org/officeDocument/2006/relationships/image" Target="../media/image86.wmf"/><Relationship Id="rId20" Type="http://schemas.openxmlformats.org/officeDocument/2006/relationships/oleObject" Target="../embeddings/oleObject68.bin"/><Relationship Id="rId41" Type="http://schemas.openxmlformats.org/officeDocument/2006/relationships/image" Target="../media/image73.wmf"/><Relationship Id="rId54" Type="http://schemas.openxmlformats.org/officeDocument/2006/relationships/oleObject" Target="../embeddings/oleObject83.bin"/><Relationship Id="rId62" Type="http://schemas.openxmlformats.org/officeDocument/2006/relationships/oleObject" Target="../embeddings/oleObject8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13" Type="http://schemas.openxmlformats.org/officeDocument/2006/relationships/image" Target="../media/image92.wmf"/><Relationship Id="rId3" Type="http://schemas.openxmlformats.org/officeDocument/2006/relationships/image" Target="../media/image16.wmf"/><Relationship Id="rId7" Type="http://schemas.openxmlformats.org/officeDocument/2006/relationships/image" Target="../media/image89.wmf"/><Relationship Id="rId12" Type="http://schemas.openxmlformats.org/officeDocument/2006/relationships/oleObject" Target="../embeddings/oleObject95.bin"/><Relationship Id="rId17" Type="http://schemas.openxmlformats.org/officeDocument/2006/relationships/image" Target="../media/image94.wmf"/><Relationship Id="rId2" Type="http://schemas.openxmlformats.org/officeDocument/2006/relationships/oleObject" Target="../embeddings/oleObject16.bin"/><Relationship Id="rId16" Type="http://schemas.openxmlformats.org/officeDocument/2006/relationships/oleObject" Target="../embeddings/oleObject9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2.bin"/><Relationship Id="rId11" Type="http://schemas.openxmlformats.org/officeDocument/2006/relationships/image" Target="../media/image91.wmf"/><Relationship Id="rId5" Type="http://schemas.openxmlformats.org/officeDocument/2006/relationships/image" Target="../media/image88.wmf"/><Relationship Id="rId15" Type="http://schemas.openxmlformats.org/officeDocument/2006/relationships/image" Target="../media/image93.wmf"/><Relationship Id="rId10" Type="http://schemas.openxmlformats.org/officeDocument/2006/relationships/oleObject" Target="../embeddings/oleObject94.bin"/><Relationship Id="rId4" Type="http://schemas.openxmlformats.org/officeDocument/2006/relationships/oleObject" Target="../embeddings/oleObject91.bin"/><Relationship Id="rId9" Type="http://schemas.openxmlformats.org/officeDocument/2006/relationships/image" Target="../media/image90.wmf"/><Relationship Id="rId14" Type="http://schemas.openxmlformats.org/officeDocument/2006/relationships/oleObject" Target="../embeddings/oleObject9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3" Type="http://schemas.openxmlformats.org/officeDocument/2006/relationships/oleObject" Target="../embeddings/oleObject98.bin"/><Relationship Id="rId7" Type="http://schemas.openxmlformats.org/officeDocument/2006/relationships/oleObject" Target="../embeddings/oleObject100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6.wmf"/><Relationship Id="rId5" Type="http://schemas.openxmlformats.org/officeDocument/2006/relationships/oleObject" Target="../embeddings/oleObject99.bin"/><Relationship Id="rId4" Type="http://schemas.openxmlformats.org/officeDocument/2006/relationships/image" Target="../media/image9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4.bin"/><Relationship Id="rId13" Type="http://schemas.openxmlformats.org/officeDocument/2006/relationships/image" Target="../media/image103.wmf"/><Relationship Id="rId18" Type="http://schemas.openxmlformats.org/officeDocument/2006/relationships/oleObject" Target="../embeddings/oleObject109.bin"/><Relationship Id="rId26" Type="http://schemas.openxmlformats.org/officeDocument/2006/relationships/oleObject" Target="../embeddings/oleObject113.bin"/><Relationship Id="rId3" Type="http://schemas.openxmlformats.org/officeDocument/2006/relationships/image" Target="../media/image98.wmf"/><Relationship Id="rId21" Type="http://schemas.openxmlformats.org/officeDocument/2006/relationships/image" Target="../media/image107.wmf"/><Relationship Id="rId34" Type="http://schemas.openxmlformats.org/officeDocument/2006/relationships/oleObject" Target="../embeddings/oleObject117.bin"/><Relationship Id="rId7" Type="http://schemas.openxmlformats.org/officeDocument/2006/relationships/image" Target="../media/image100.wmf"/><Relationship Id="rId12" Type="http://schemas.openxmlformats.org/officeDocument/2006/relationships/oleObject" Target="../embeddings/oleObject106.bin"/><Relationship Id="rId17" Type="http://schemas.openxmlformats.org/officeDocument/2006/relationships/image" Target="../media/image105.wmf"/><Relationship Id="rId25" Type="http://schemas.openxmlformats.org/officeDocument/2006/relationships/image" Target="../media/image109.wmf"/><Relationship Id="rId33" Type="http://schemas.openxmlformats.org/officeDocument/2006/relationships/image" Target="../media/image113.wmf"/><Relationship Id="rId2" Type="http://schemas.openxmlformats.org/officeDocument/2006/relationships/oleObject" Target="../embeddings/oleObject101.bin"/><Relationship Id="rId16" Type="http://schemas.openxmlformats.org/officeDocument/2006/relationships/oleObject" Target="../embeddings/oleObject108.bin"/><Relationship Id="rId20" Type="http://schemas.openxmlformats.org/officeDocument/2006/relationships/oleObject" Target="../embeddings/oleObject110.bin"/><Relationship Id="rId29" Type="http://schemas.openxmlformats.org/officeDocument/2006/relationships/image" Target="../media/image111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3.bin"/><Relationship Id="rId11" Type="http://schemas.openxmlformats.org/officeDocument/2006/relationships/image" Target="../media/image102.wmf"/><Relationship Id="rId24" Type="http://schemas.openxmlformats.org/officeDocument/2006/relationships/oleObject" Target="../embeddings/oleObject112.bin"/><Relationship Id="rId32" Type="http://schemas.openxmlformats.org/officeDocument/2006/relationships/oleObject" Target="../embeddings/oleObject116.bin"/><Relationship Id="rId5" Type="http://schemas.openxmlformats.org/officeDocument/2006/relationships/image" Target="../media/image99.wmf"/><Relationship Id="rId15" Type="http://schemas.openxmlformats.org/officeDocument/2006/relationships/image" Target="../media/image104.wmf"/><Relationship Id="rId23" Type="http://schemas.openxmlformats.org/officeDocument/2006/relationships/image" Target="../media/image108.wmf"/><Relationship Id="rId28" Type="http://schemas.openxmlformats.org/officeDocument/2006/relationships/oleObject" Target="../embeddings/oleObject114.bin"/><Relationship Id="rId10" Type="http://schemas.openxmlformats.org/officeDocument/2006/relationships/oleObject" Target="../embeddings/oleObject105.bin"/><Relationship Id="rId19" Type="http://schemas.openxmlformats.org/officeDocument/2006/relationships/image" Target="../media/image106.wmf"/><Relationship Id="rId31" Type="http://schemas.openxmlformats.org/officeDocument/2006/relationships/image" Target="../media/image112.wmf"/><Relationship Id="rId4" Type="http://schemas.openxmlformats.org/officeDocument/2006/relationships/oleObject" Target="../embeddings/oleObject102.bin"/><Relationship Id="rId9" Type="http://schemas.openxmlformats.org/officeDocument/2006/relationships/image" Target="../media/image101.wmf"/><Relationship Id="rId14" Type="http://schemas.openxmlformats.org/officeDocument/2006/relationships/oleObject" Target="../embeddings/oleObject107.bin"/><Relationship Id="rId22" Type="http://schemas.openxmlformats.org/officeDocument/2006/relationships/oleObject" Target="../embeddings/oleObject111.bin"/><Relationship Id="rId27" Type="http://schemas.openxmlformats.org/officeDocument/2006/relationships/image" Target="../media/image110.wmf"/><Relationship Id="rId30" Type="http://schemas.openxmlformats.org/officeDocument/2006/relationships/oleObject" Target="../embeddings/oleObject115.bin"/><Relationship Id="rId35" Type="http://schemas.openxmlformats.org/officeDocument/2006/relationships/image" Target="../media/image1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Lesson 4</a:t>
            </a:r>
            <a:br>
              <a:rPr lang="en-CA" dirty="0"/>
            </a:br>
            <a:r>
              <a:rPr lang="en-CA" dirty="0"/>
              <a:t>Solving Rational Expressions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035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1BD31-D38B-409D-AC0E-C3537AE14A1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712968" cy="86409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Solve for “x”.   Indicate if there are No Solutions, Infinite Solutions, or only one solution:</a:t>
            </a:r>
          </a:p>
        </p:txBody>
      </p:sp>
      <p:graphicFrame>
        <p:nvGraphicFramePr>
          <p:cNvPr id="4" name="Object 15">
            <a:extLst>
              <a:ext uri="{FF2B5EF4-FFF2-40B4-BE49-F238E27FC236}">
                <a16:creationId xmlns:a16="http://schemas.microsoft.com/office/drawing/2014/main" id="{29397932-0202-4322-AFF8-BC3D19DDAA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073821"/>
              </p:ext>
            </p:extLst>
          </p:nvPr>
        </p:nvGraphicFramePr>
        <p:xfrm>
          <a:off x="251520" y="908720"/>
          <a:ext cx="2093913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52087" imgH="431613" progId="Equation.DSMT4">
                  <p:embed/>
                </p:oleObj>
              </mc:Choice>
              <mc:Fallback>
                <p:oleObj name="Equation" r:id="rId2" imgW="952087" imgH="431613" progId="Equation.DSMT4">
                  <p:embed/>
                  <p:pic>
                    <p:nvPicPr>
                      <p:cNvPr id="4" name="Object 15">
                        <a:extLst>
                          <a:ext uri="{FF2B5EF4-FFF2-40B4-BE49-F238E27FC236}">
                            <a16:creationId xmlns:a16="http://schemas.microsoft.com/office/drawing/2014/main" id="{29397932-0202-4322-AFF8-BC3D19DDAA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908720"/>
                        <a:ext cx="2093913" cy="947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5336B944-9F67-4EE8-9CE4-D22995F1E9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506735"/>
              </p:ext>
            </p:extLst>
          </p:nvPr>
        </p:nvGraphicFramePr>
        <p:xfrm>
          <a:off x="2987824" y="980728"/>
          <a:ext cx="248285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29810" imgH="431613" progId="Equation.DSMT4">
                  <p:embed/>
                </p:oleObj>
              </mc:Choice>
              <mc:Fallback>
                <p:oleObj name="Equation" r:id="rId4" imgW="1129810" imgH="431613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5336B944-9F67-4EE8-9CE4-D22995F1E9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980728"/>
                        <a:ext cx="2482850" cy="949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BC9C619C-4262-4C9D-AC54-EB35029714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2909807"/>
              </p:ext>
            </p:extLst>
          </p:nvPr>
        </p:nvGraphicFramePr>
        <p:xfrm>
          <a:off x="6444208" y="908720"/>
          <a:ext cx="189865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84400" imgH="1028700" progId="Equation.DSMT4">
                  <p:embed/>
                </p:oleObj>
              </mc:Choice>
              <mc:Fallback>
                <p:oleObj name="Equation" r:id="rId6" imgW="2184400" imgH="1028700" progId="Equation.DSMT4">
                  <p:embed/>
                  <p:pic>
                    <p:nvPicPr>
                      <p:cNvPr id="6" name="Object 6">
                        <a:extLst>
                          <a:ext uri="{FF2B5EF4-FFF2-40B4-BE49-F238E27FC236}">
                            <a16:creationId xmlns:a16="http://schemas.microsoft.com/office/drawing/2014/main" id="{BC9C619C-4262-4C9D-AC54-EB35029714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908720"/>
                        <a:ext cx="1898650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844FDB22-615C-4E9E-A433-388772FC7A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2269781"/>
              </p:ext>
            </p:extLst>
          </p:nvPr>
        </p:nvGraphicFramePr>
        <p:xfrm>
          <a:off x="251520" y="3356992"/>
          <a:ext cx="2160240" cy="8955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40948" imgH="431613" progId="Equation.DSMT4">
                  <p:embed/>
                </p:oleObj>
              </mc:Choice>
              <mc:Fallback>
                <p:oleObj name="Equation" r:id="rId8" imgW="1040948" imgH="431613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844FDB22-615C-4E9E-A433-388772FC7A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3356992"/>
                        <a:ext cx="2160240" cy="8955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F57043DC-FDB2-4B0B-91CA-6CD3487D7A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8109720"/>
              </p:ext>
            </p:extLst>
          </p:nvPr>
        </p:nvGraphicFramePr>
        <p:xfrm>
          <a:off x="3203848" y="3429000"/>
          <a:ext cx="2145418" cy="8578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79032" imgH="431613" progId="Equation.DSMT4">
                  <p:embed/>
                </p:oleObj>
              </mc:Choice>
              <mc:Fallback>
                <p:oleObj name="Equation" r:id="rId10" imgW="1079032" imgH="431613" progId="Equation.DSMT4">
                  <p:embed/>
                  <p:pic>
                    <p:nvPicPr>
                      <p:cNvPr id="8" name="Object 3">
                        <a:extLst>
                          <a:ext uri="{FF2B5EF4-FFF2-40B4-BE49-F238E27FC236}">
                            <a16:creationId xmlns:a16="http://schemas.microsoft.com/office/drawing/2014/main" id="{F57043DC-FDB2-4B0B-91CA-6CD3487D7A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3429000"/>
                        <a:ext cx="2145418" cy="8578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2247DA3-F40B-4702-BBF8-BA870D516D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607289"/>
              </p:ext>
            </p:extLst>
          </p:nvPr>
        </p:nvGraphicFramePr>
        <p:xfrm>
          <a:off x="6156176" y="3501008"/>
          <a:ext cx="2199273" cy="8416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28520" imgH="393480" progId="Equation.DSMT4">
                  <p:embed/>
                </p:oleObj>
              </mc:Choice>
              <mc:Fallback>
                <p:oleObj name="Equation" r:id="rId12" imgW="102852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2247DA3-F40B-4702-BBF8-BA870D516D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156176" y="3501008"/>
                        <a:ext cx="2199273" cy="8416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957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379483"/>
              </p:ext>
            </p:extLst>
          </p:nvPr>
        </p:nvGraphicFramePr>
        <p:xfrm>
          <a:off x="1187624" y="332656"/>
          <a:ext cx="2093913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52087" imgH="431613" progId="Equation.DSMT4">
                  <p:embed/>
                </p:oleObj>
              </mc:Choice>
              <mc:Fallback>
                <p:oleObj name="Equation" r:id="rId3" imgW="952087" imgH="431613" progId="Equation.DSMT4">
                  <p:embed/>
                  <p:pic>
                    <p:nvPicPr>
                      <p:cNvPr id="411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32656"/>
                        <a:ext cx="2093913" cy="947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2598384"/>
              </p:ext>
            </p:extLst>
          </p:nvPr>
        </p:nvGraphicFramePr>
        <p:xfrm>
          <a:off x="184076" y="1651496"/>
          <a:ext cx="158115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02960" imgH="253800" progId="Equation.DSMT4">
                  <p:embed/>
                </p:oleObj>
              </mc:Choice>
              <mc:Fallback>
                <p:oleObj name="Equation" r:id="rId5" imgW="1002960" imgH="253800" progId="Equation.DSMT4">
                  <p:embed/>
                  <p:pic>
                    <p:nvPicPr>
                      <p:cNvPr id="19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076" y="1651496"/>
                        <a:ext cx="1581150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4081895"/>
              </p:ext>
            </p:extLst>
          </p:nvPr>
        </p:nvGraphicFramePr>
        <p:xfrm>
          <a:off x="1525513" y="1607046"/>
          <a:ext cx="10112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0474" imgH="431613" progId="Equation.DSMT4">
                  <p:embed/>
                </p:oleObj>
              </mc:Choice>
              <mc:Fallback>
                <p:oleObj name="Equation" r:id="rId7" imgW="520474" imgH="431613" progId="Equation.DSMT4">
                  <p:embed/>
                  <p:pic>
                    <p:nvPicPr>
                      <p:cNvPr id="2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13" y="1607046"/>
                        <a:ext cx="1011238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3363580"/>
              </p:ext>
            </p:extLst>
          </p:nvPr>
        </p:nvGraphicFramePr>
        <p:xfrm>
          <a:off x="2935213" y="1676896"/>
          <a:ext cx="164147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41120" imgH="253800" progId="Equation.DSMT4">
                  <p:embed/>
                </p:oleObj>
              </mc:Choice>
              <mc:Fallback>
                <p:oleObj name="Equation" r:id="rId9" imgW="1041120" imgH="253800" progId="Equation.DSMT4">
                  <p:embed/>
                  <p:pic>
                    <p:nvPicPr>
                      <p:cNvPr id="21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5213" y="1676896"/>
                        <a:ext cx="1641475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4574082"/>
              </p:ext>
            </p:extLst>
          </p:nvPr>
        </p:nvGraphicFramePr>
        <p:xfrm>
          <a:off x="2476426" y="1649909"/>
          <a:ext cx="801687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44307" imgH="431613" progId="Equation.DSMT4">
                  <p:embed/>
                </p:oleObj>
              </mc:Choice>
              <mc:Fallback>
                <p:oleObj name="Equation" r:id="rId11" imgW="444307" imgH="431613" progId="Equation.DSMT4">
                  <p:embed/>
                  <p:pic>
                    <p:nvPicPr>
                      <p:cNvPr id="22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426" y="1649909"/>
                        <a:ext cx="801687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9107547"/>
              </p:ext>
            </p:extLst>
          </p:nvPr>
        </p:nvGraphicFramePr>
        <p:xfrm>
          <a:off x="1381051" y="2638921"/>
          <a:ext cx="120015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61669" imgH="253890" progId="Equation.DSMT4">
                  <p:embed/>
                </p:oleObj>
              </mc:Choice>
              <mc:Fallback>
                <p:oleObj name="Equation" r:id="rId13" imgW="761669" imgH="253890" progId="Equation.DSMT4">
                  <p:embed/>
                  <p:pic>
                    <p:nvPicPr>
                      <p:cNvPr id="23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051" y="2638921"/>
                        <a:ext cx="1200150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458376"/>
              </p:ext>
            </p:extLst>
          </p:nvPr>
        </p:nvGraphicFramePr>
        <p:xfrm>
          <a:off x="2633588" y="2618284"/>
          <a:ext cx="92075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83947" imgH="253890" progId="Equation.DSMT4">
                  <p:embed/>
                </p:oleObj>
              </mc:Choice>
              <mc:Fallback>
                <p:oleObj name="Equation" r:id="rId15" imgW="583947" imgH="253890" progId="Equation.DSMT4">
                  <p:embed/>
                  <p:pic>
                    <p:nvPicPr>
                      <p:cNvPr id="24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588" y="2618284"/>
                        <a:ext cx="920750" cy="40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3372466"/>
              </p:ext>
            </p:extLst>
          </p:nvPr>
        </p:nvGraphicFramePr>
        <p:xfrm>
          <a:off x="1412801" y="3215184"/>
          <a:ext cx="1131887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71004" imgH="177646" progId="Equation.DSMT4">
                  <p:embed/>
                </p:oleObj>
              </mc:Choice>
              <mc:Fallback>
                <p:oleObj name="Equation" r:id="rId17" imgW="571004" imgH="177646" progId="Equation.DSMT4">
                  <p:embed/>
                  <p:pic>
                    <p:nvPicPr>
                      <p:cNvPr id="25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01" y="3215184"/>
                        <a:ext cx="1131887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1785876"/>
              </p:ext>
            </p:extLst>
          </p:nvPr>
        </p:nvGraphicFramePr>
        <p:xfrm>
          <a:off x="2616126" y="3194546"/>
          <a:ext cx="1017587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07780" imgH="177723" progId="Equation.DSMT4">
                  <p:embed/>
                </p:oleObj>
              </mc:Choice>
              <mc:Fallback>
                <p:oleObj name="Equation" r:id="rId19" imgW="507780" imgH="177723" progId="Equation.DSMT4">
                  <p:embed/>
                  <p:pic>
                    <p:nvPicPr>
                      <p:cNvPr id="26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126" y="3194546"/>
                        <a:ext cx="1017587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8604768"/>
              </p:ext>
            </p:extLst>
          </p:nvPr>
        </p:nvGraphicFramePr>
        <p:xfrm>
          <a:off x="2022401" y="3731121"/>
          <a:ext cx="5016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53670" imgH="177569" progId="Equation.DSMT4">
                  <p:embed/>
                </p:oleObj>
              </mc:Choice>
              <mc:Fallback>
                <p:oleObj name="Equation" r:id="rId21" imgW="253670" imgH="177569" progId="Equation.DSMT4">
                  <p:embed/>
                  <p:pic>
                    <p:nvPicPr>
                      <p:cNvPr id="27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401" y="3731121"/>
                        <a:ext cx="501650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5554152"/>
              </p:ext>
            </p:extLst>
          </p:nvPr>
        </p:nvGraphicFramePr>
        <p:xfrm>
          <a:off x="2585963" y="3707309"/>
          <a:ext cx="376238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90335" imgH="164957" progId="Equation.DSMT4">
                  <p:embed/>
                </p:oleObj>
              </mc:Choice>
              <mc:Fallback>
                <p:oleObj name="Equation" r:id="rId23" imgW="190335" imgH="164957" progId="Equation.DSMT4">
                  <p:embed/>
                  <p:pic>
                    <p:nvPicPr>
                      <p:cNvPr id="28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5963" y="3707309"/>
                        <a:ext cx="376238" cy="328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539552" y="4149080"/>
            <a:ext cx="335756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</a:rPr>
              <a:t>No Solutions because</a:t>
            </a:r>
            <a:br>
              <a:rPr lang="en-CA" sz="2200">
                <a:solidFill>
                  <a:srgbClr val="FF0000"/>
                </a:solidFill>
              </a:rPr>
            </a:br>
            <a:r>
              <a:rPr lang="en-CA" sz="2200">
                <a:solidFill>
                  <a:srgbClr val="FF0000"/>
                </a:solidFill>
              </a:rPr>
              <a:t>both sides are not equal!!</a:t>
            </a:r>
          </a:p>
        </p:txBody>
      </p:sp>
      <p:graphicFrame>
        <p:nvGraphicFramePr>
          <p:cNvPr id="32" name="Object 2">
            <a:extLst>
              <a:ext uri="{FF2B5EF4-FFF2-40B4-BE49-F238E27FC236}">
                <a16:creationId xmlns:a16="http://schemas.microsoft.com/office/drawing/2014/main" id="{B554EC56-65A3-4BFC-9A98-65B9F4C260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5060401"/>
              </p:ext>
            </p:extLst>
          </p:nvPr>
        </p:nvGraphicFramePr>
        <p:xfrm>
          <a:off x="4828828" y="452090"/>
          <a:ext cx="248285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129810" imgH="431613" progId="Equation.DSMT4">
                  <p:embed/>
                </p:oleObj>
              </mc:Choice>
              <mc:Fallback>
                <p:oleObj name="Equation" r:id="rId25" imgW="1129810" imgH="431613" progId="Equation.DSMT4">
                  <p:embed/>
                  <p:pic>
                    <p:nvPicPr>
                      <p:cNvPr id="32" name="Object 2">
                        <a:extLst>
                          <a:ext uri="{FF2B5EF4-FFF2-40B4-BE49-F238E27FC236}">
                            <a16:creationId xmlns:a16="http://schemas.microsoft.com/office/drawing/2014/main" id="{B554EC56-65A3-4BFC-9A98-65B9F4C260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8828" y="452090"/>
                        <a:ext cx="2482850" cy="949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">
            <a:extLst>
              <a:ext uri="{FF2B5EF4-FFF2-40B4-BE49-F238E27FC236}">
                <a16:creationId xmlns:a16="http://schemas.microsoft.com/office/drawing/2014/main" id="{3F2E2D8F-E78F-482B-B0BA-899A27CBAE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844854"/>
              </p:ext>
            </p:extLst>
          </p:nvPr>
        </p:nvGraphicFramePr>
        <p:xfrm>
          <a:off x="4756820" y="1434852"/>
          <a:ext cx="3765550" cy="103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714320" imgH="469800" progId="Equation.DSMT4">
                  <p:embed/>
                </p:oleObj>
              </mc:Choice>
              <mc:Fallback>
                <p:oleObj name="Equation" r:id="rId27" imgW="1714320" imgH="469800" progId="Equation.DSMT4">
                  <p:embed/>
                  <p:pic>
                    <p:nvPicPr>
                      <p:cNvPr id="33" name="Object 2">
                        <a:extLst>
                          <a:ext uri="{FF2B5EF4-FFF2-40B4-BE49-F238E27FC236}">
                            <a16:creationId xmlns:a16="http://schemas.microsoft.com/office/drawing/2014/main" id="{3F2E2D8F-E78F-482B-B0BA-899A27CBAE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6820" y="1434852"/>
                        <a:ext cx="3765550" cy="1033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>
            <a:extLst>
              <a:ext uri="{FF2B5EF4-FFF2-40B4-BE49-F238E27FC236}">
                <a16:creationId xmlns:a16="http://schemas.microsoft.com/office/drawing/2014/main" id="{4CEFD1B4-D098-4170-B899-6F61368764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997599"/>
              </p:ext>
            </p:extLst>
          </p:nvPr>
        </p:nvGraphicFramePr>
        <p:xfrm>
          <a:off x="5764932" y="2468314"/>
          <a:ext cx="2760663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57120" imgH="431640" progId="Equation.DSMT4">
                  <p:embed/>
                </p:oleObj>
              </mc:Choice>
              <mc:Fallback>
                <p:oleObj name="Equation" r:id="rId29" imgW="1257120" imgH="431640" progId="Equation.DSMT4">
                  <p:embed/>
                  <p:pic>
                    <p:nvPicPr>
                      <p:cNvPr id="34" name="Object 2">
                        <a:extLst>
                          <a:ext uri="{FF2B5EF4-FFF2-40B4-BE49-F238E27FC236}">
                            <a16:creationId xmlns:a16="http://schemas.microsoft.com/office/drawing/2014/main" id="{4CEFD1B4-D098-4170-B899-6F61368764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4932" y="2468314"/>
                        <a:ext cx="2760663" cy="949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>
            <a:extLst>
              <a:ext uri="{FF2B5EF4-FFF2-40B4-BE49-F238E27FC236}">
                <a16:creationId xmlns:a16="http://schemas.microsoft.com/office/drawing/2014/main" id="{63B6EDD9-D15C-4B38-96DE-91227879FD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7298364"/>
              </p:ext>
            </p:extLst>
          </p:nvPr>
        </p:nvGraphicFramePr>
        <p:xfrm>
          <a:off x="5796136" y="3501008"/>
          <a:ext cx="27051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231560" imgH="431640" progId="Equation.DSMT4">
                  <p:embed/>
                </p:oleObj>
              </mc:Choice>
              <mc:Fallback>
                <p:oleObj name="Equation" r:id="rId31" imgW="1231560" imgH="431640" progId="Equation.DSMT4">
                  <p:embed/>
                  <p:pic>
                    <p:nvPicPr>
                      <p:cNvPr id="35" name="Object 2">
                        <a:extLst>
                          <a:ext uri="{FF2B5EF4-FFF2-40B4-BE49-F238E27FC236}">
                            <a16:creationId xmlns:a16="http://schemas.microsoft.com/office/drawing/2014/main" id="{63B6EDD9-D15C-4B38-96DE-91227879FD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3501008"/>
                        <a:ext cx="2705100" cy="949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487E1AA0-04A0-4634-AC47-324E4668A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6820" y="4556546"/>
            <a:ext cx="371608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</a:rPr>
              <a:t>Both sides are exactly equal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90E7840-91F8-4029-AB26-16C60C6DD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6820" y="4989755"/>
            <a:ext cx="450155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</a:rPr>
              <a:t>No matter what the value of “x”</a:t>
            </a:r>
          </a:p>
          <a:p>
            <a:pPr eaLnBrk="1" hangingPunct="1"/>
            <a:r>
              <a:rPr lang="en-CA" sz="2200" dirty="0">
                <a:solidFill>
                  <a:srgbClr val="FF0000"/>
                </a:solidFill>
              </a:rPr>
              <a:t>is, both sides are always the same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58078E7-50B2-4E0F-BA0D-C2355EDEED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016" y="6237312"/>
            <a:ext cx="431239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</a:rPr>
              <a:t>Solution will be all real numbers</a:t>
            </a:r>
          </a:p>
        </p:txBody>
      </p:sp>
    </p:spTree>
    <p:extLst>
      <p:ext uri="{BB962C8B-B14F-4D97-AF65-F5344CB8AC3E}">
        <p14:creationId xmlns:p14="http://schemas.microsoft.com/office/powerpoint/2010/main" val="747494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6" grpId="0"/>
      <p:bldP spid="37" grpId="0"/>
      <p:bldP spid="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141455"/>
              </p:ext>
            </p:extLst>
          </p:nvPr>
        </p:nvGraphicFramePr>
        <p:xfrm>
          <a:off x="269798" y="265411"/>
          <a:ext cx="189865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84400" imgH="1028700" progId="Equation.DSMT4">
                  <p:embed/>
                </p:oleObj>
              </mc:Choice>
              <mc:Fallback>
                <p:oleObj name="Equation" r:id="rId3" imgW="2184400" imgH="1028700" progId="Equation.DSMT4">
                  <p:embed/>
                  <p:pic>
                    <p:nvPicPr>
                      <p:cNvPr id="512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798" y="265411"/>
                        <a:ext cx="1898650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203165" y="214090"/>
            <a:ext cx="234793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</a:rPr>
              <a:t>The terms in the binomial are switched</a:t>
            </a:r>
          </a:p>
        </p:txBody>
      </p:sp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6782156"/>
              </p:ext>
            </p:extLst>
          </p:nvPr>
        </p:nvGraphicFramePr>
        <p:xfrm>
          <a:off x="317894" y="1331292"/>
          <a:ext cx="2616200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009600" imgH="1168200" progId="Equation.DSMT4">
                  <p:embed/>
                </p:oleObj>
              </mc:Choice>
              <mc:Fallback>
                <p:oleObj name="Equation" r:id="rId5" imgW="3009600" imgH="1168200" progId="Equation.DSMT4">
                  <p:embed/>
                  <p:pic>
                    <p:nvPicPr>
                      <p:cNvPr id="1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894" y="1331292"/>
                        <a:ext cx="2616200" cy="1017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3798118"/>
              </p:ext>
            </p:extLst>
          </p:nvPr>
        </p:nvGraphicFramePr>
        <p:xfrm>
          <a:off x="341806" y="2460055"/>
          <a:ext cx="1898650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84120" imgH="1028520" progId="Equation.DSMT4">
                  <p:embed/>
                </p:oleObj>
              </mc:Choice>
              <mc:Fallback>
                <p:oleObj name="Equation" r:id="rId7" imgW="2184120" imgH="1028520" progId="Equation.DSMT4">
                  <p:embed/>
                  <p:pic>
                    <p:nvPicPr>
                      <p:cNvPr id="1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806" y="2460055"/>
                        <a:ext cx="1898650" cy="896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5879820"/>
              </p:ext>
            </p:extLst>
          </p:nvPr>
        </p:nvGraphicFramePr>
        <p:xfrm>
          <a:off x="387397" y="3573016"/>
          <a:ext cx="1854200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33360" imgH="380880" progId="Equation.DSMT4">
                  <p:embed/>
                </p:oleObj>
              </mc:Choice>
              <mc:Fallback>
                <p:oleObj name="Equation" r:id="rId9" imgW="2133360" imgH="380880" progId="Equation.DSMT4">
                  <p:embed/>
                  <p:pic>
                    <p:nvPicPr>
                      <p:cNvPr id="1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97" y="3573016"/>
                        <a:ext cx="1854200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420010"/>
              </p:ext>
            </p:extLst>
          </p:nvPr>
        </p:nvGraphicFramePr>
        <p:xfrm>
          <a:off x="701846" y="4105325"/>
          <a:ext cx="1203325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84200" imgH="380880" progId="Equation.DSMT4">
                  <p:embed/>
                </p:oleObj>
              </mc:Choice>
              <mc:Fallback>
                <p:oleObj name="Equation" r:id="rId11" imgW="1384200" imgH="380880" progId="Equation.DSMT4">
                  <p:embed/>
                  <p:pic>
                    <p:nvPicPr>
                      <p:cNvPr id="1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846" y="4105325"/>
                        <a:ext cx="1203325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1234" y="4723983"/>
            <a:ext cx="3978718" cy="769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</a:rPr>
              <a:t>There are no variables left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and both sides are NOT equal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07504" y="5445224"/>
            <a:ext cx="4123245" cy="430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</a:rPr>
              <a:t>Answer will be no real solutions</a:t>
            </a:r>
          </a:p>
        </p:txBody>
      </p:sp>
      <p:graphicFrame>
        <p:nvGraphicFramePr>
          <p:cNvPr id="22" name="Object 2">
            <a:extLst>
              <a:ext uri="{FF2B5EF4-FFF2-40B4-BE49-F238E27FC236}">
                <a16:creationId xmlns:a16="http://schemas.microsoft.com/office/drawing/2014/main" id="{5F8BAA59-44CF-4664-9D12-95F67266B2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819740"/>
              </p:ext>
            </p:extLst>
          </p:nvPr>
        </p:nvGraphicFramePr>
        <p:xfrm>
          <a:off x="4675634" y="239291"/>
          <a:ext cx="1895475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40948" imgH="431613" progId="Equation.DSMT4">
                  <p:embed/>
                </p:oleObj>
              </mc:Choice>
              <mc:Fallback>
                <p:oleObj name="Equation" r:id="rId13" imgW="1040948" imgH="431613" progId="Equation.DSMT4">
                  <p:embed/>
                  <p:pic>
                    <p:nvPicPr>
                      <p:cNvPr id="22" name="Object 2">
                        <a:extLst>
                          <a:ext uri="{FF2B5EF4-FFF2-40B4-BE49-F238E27FC236}">
                            <a16:creationId xmlns:a16="http://schemas.microsoft.com/office/drawing/2014/main" id="{5F8BAA59-44CF-4664-9D12-95F67266B2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634" y="239291"/>
                        <a:ext cx="1895475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5">
            <a:extLst>
              <a:ext uri="{FF2B5EF4-FFF2-40B4-BE49-F238E27FC236}">
                <a16:creationId xmlns:a16="http://schemas.microsoft.com/office/drawing/2014/main" id="{83ACABBE-23D7-46B3-92EF-54D0799DF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6859" y="239291"/>
            <a:ext cx="1857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Find the NPV:</a:t>
            </a: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id="{3C975432-2B30-4432-831A-49726A8B5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6859" y="1025103"/>
            <a:ext cx="17859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Find the LCD: </a:t>
            </a:r>
          </a:p>
        </p:txBody>
      </p:sp>
      <p:graphicFrame>
        <p:nvGraphicFramePr>
          <p:cNvPr id="25" name="Object 4">
            <a:extLst>
              <a:ext uri="{FF2B5EF4-FFF2-40B4-BE49-F238E27FC236}">
                <a16:creationId xmlns:a16="http://schemas.microsoft.com/office/drawing/2014/main" id="{BA384327-0B88-40A7-88D4-27831AE920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8174454"/>
              </p:ext>
            </p:extLst>
          </p:nvPr>
        </p:nvGraphicFramePr>
        <p:xfrm>
          <a:off x="6928296" y="523453"/>
          <a:ext cx="9461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69696" imgH="177723" progId="Equation.DSMT4">
                  <p:embed/>
                </p:oleObj>
              </mc:Choice>
              <mc:Fallback>
                <p:oleObj name="Equation" r:id="rId15" imgW="469696" imgH="177723" progId="Equation.DSMT4">
                  <p:embed/>
                  <p:pic>
                    <p:nvPicPr>
                      <p:cNvPr id="25" name="Object 4">
                        <a:extLst>
                          <a:ext uri="{FF2B5EF4-FFF2-40B4-BE49-F238E27FC236}">
                            <a16:creationId xmlns:a16="http://schemas.microsoft.com/office/drawing/2014/main" id="{BA384327-0B88-40A7-88D4-27831AE920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8296" y="523453"/>
                        <a:ext cx="94615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5">
            <a:extLst>
              <a:ext uri="{FF2B5EF4-FFF2-40B4-BE49-F238E27FC236}">
                <a16:creationId xmlns:a16="http://schemas.microsoft.com/office/drawing/2014/main" id="{B5712FF6-BD74-4E13-9CA0-BFCADFB9BF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6733394"/>
              </p:ext>
            </p:extLst>
          </p:nvPr>
        </p:nvGraphicFramePr>
        <p:xfrm>
          <a:off x="6928296" y="1382291"/>
          <a:ext cx="1566863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91726" imgH="253890" progId="Equation.DSMT4">
                  <p:embed/>
                </p:oleObj>
              </mc:Choice>
              <mc:Fallback>
                <p:oleObj name="Equation" r:id="rId17" imgW="1091726" imgH="253890" progId="Equation.DSMT4">
                  <p:embed/>
                  <p:pic>
                    <p:nvPicPr>
                      <p:cNvPr id="26" name="Object 5">
                        <a:extLst>
                          <a:ext uri="{FF2B5EF4-FFF2-40B4-BE49-F238E27FC236}">
                            <a16:creationId xmlns:a16="http://schemas.microsoft.com/office/drawing/2014/main" id="{B5712FF6-BD74-4E13-9CA0-BFCADFB9BF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8296" y="1382291"/>
                        <a:ext cx="1566863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6">
            <a:extLst>
              <a:ext uri="{FF2B5EF4-FFF2-40B4-BE49-F238E27FC236}">
                <a16:creationId xmlns:a16="http://schemas.microsoft.com/office/drawing/2014/main" id="{ECA51ED4-743C-4015-B175-4FEDEC977F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3472594"/>
              </p:ext>
            </p:extLst>
          </p:nvPr>
        </p:nvGraphicFramePr>
        <p:xfrm>
          <a:off x="4427984" y="1772816"/>
          <a:ext cx="438150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187700" imgH="431800" progId="Equation.DSMT4">
                  <p:embed/>
                </p:oleObj>
              </mc:Choice>
              <mc:Fallback>
                <p:oleObj name="Equation" r:id="rId19" imgW="3187700" imgH="431800" progId="Equation.DSMT4">
                  <p:embed/>
                  <p:pic>
                    <p:nvPicPr>
                      <p:cNvPr id="27" name="Object 6">
                        <a:extLst>
                          <a:ext uri="{FF2B5EF4-FFF2-40B4-BE49-F238E27FC236}">
                            <a16:creationId xmlns:a16="http://schemas.microsoft.com/office/drawing/2014/main" id="{ECA51ED4-743C-4015-B175-4FEDEC977F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1772816"/>
                        <a:ext cx="4381500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7">
            <a:extLst>
              <a:ext uri="{FF2B5EF4-FFF2-40B4-BE49-F238E27FC236}">
                <a16:creationId xmlns:a16="http://schemas.microsoft.com/office/drawing/2014/main" id="{35C95910-3B27-42B6-ADF7-928051F5C3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267750"/>
              </p:ext>
            </p:extLst>
          </p:nvPr>
        </p:nvGraphicFramePr>
        <p:xfrm>
          <a:off x="5213796" y="2739603"/>
          <a:ext cx="2320925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447172" imgH="253890" progId="Equation.DSMT4">
                  <p:embed/>
                </p:oleObj>
              </mc:Choice>
              <mc:Fallback>
                <p:oleObj name="Equation" r:id="rId21" imgW="1447172" imgH="253890" progId="Equation.DSMT4">
                  <p:embed/>
                  <p:pic>
                    <p:nvPicPr>
                      <p:cNvPr id="28" name="Object 7">
                        <a:extLst>
                          <a:ext uri="{FF2B5EF4-FFF2-40B4-BE49-F238E27FC236}">
                            <a16:creationId xmlns:a16="http://schemas.microsoft.com/office/drawing/2014/main" id="{35C95910-3B27-42B6-ADF7-928051F5C3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3796" y="2739603"/>
                        <a:ext cx="2320925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8">
            <a:extLst>
              <a:ext uri="{FF2B5EF4-FFF2-40B4-BE49-F238E27FC236}">
                <a16:creationId xmlns:a16="http://schemas.microsoft.com/office/drawing/2014/main" id="{AA47D97C-4D97-4053-A948-5AA4CE336A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5914133"/>
              </p:ext>
            </p:extLst>
          </p:nvPr>
        </p:nvGraphicFramePr>
        <p:xfrm>
          <a:off x="5555109" y="3311103"/>
          <a:ext cx="187325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167893" imgH="177723" progId="Equation.DSMT4">
                  <p:embed/>
                </p:oleObj>
              </mc:Choice>
              <mc:Fallback>
                <p:oleObj name="Equation" r:id="rId23" imgW="1167893" imgH="177723" progId="Equation.DSMT4">
                  <p:embed/>
                  <p:pic>
                    <p:nvPicPr>
                      <p:cNvPr id="29" name="Object 8">
                        <a:extLst>
                          <a:ext uri="{FF2B5EF4-FFF2-40B4-BE49-F238E27FC236}">
                            <a16:creationId xmlns:a16="http://schemas.microsoft.com/office/drawing/2014/main" id="{AA47D97C-4D97-4053-A948-5AA4CE336A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5109" y="3311103"/>
                        <a:ext cx="1873250" cy="31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9">
            <a:extLst>
              <a:ext uri="{FF2B5EF4-FFF2-40B4-BE49-F238E27FC236}">
                <a16:creationId xmlns:a16="http://schemas.microsoft.com/office/drawing/2014/main" id="{D934B115-DA7B-4D1D-A3A9-E9030504BB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4367047"/>
              </p:ext>
            </p:extLst>
          </p:nvPr>
        </p:nvGraphicFramePr>
        <p:xfrm>
          <a:off x="6071046" y="3811166"/>
          <a:ext cx="1017588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34449" imgH="177646" progId="Equation.DSMT4">
                  <p:embed/>
                </p:oleObj>
              </mc:Choice>
              <mc:Fallback>
                <p:oleObj name="Equation" r:id="rId25" imgW="634449" imgH="177646" progId="Equation.DSMT4">
                  <p:embed/>
                  <p:pic>
                    <p:nvPicPr>
                      <p:cNvPr id="30" name="Object 9">
                        <a:extLst>
                          <a:ext uri="{FF2B5EF4-FFF2-40B4-BE49-F238E27FC236}">
                            <a16:creationId xmlns:a16="http://schemas.microsoft.com/office/drawing/2014/main" id="{D934B115-DA7B-4D1D-A3A9-E9030504BB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1046" y="3811166"/>
                        <a:ext cx="1017588" cy="315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0">
            <a:extLst>
              <a:ext uri="{FF2B5EF4-FFF2-40B4-BE49-F238E27FC236}">
                <a16:creationId xmlns:a16="http://schemas.microsoft.com/office/drawing/2014/main" id="{314A964B-F9AC-4E10-9F7F-5FF3645208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46735"/>
              </p:ext>
            </p:extLst>
          </p:nvPr>
        </p:nvGraphicFramePr>
        <p:xfrm>
          <a:off x="6213921" y="4281066"/>
          <a:ext cx="752475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69696" imgH="177723" progId="Equation.DSMT4">
                  <p:embed/>
                </p:oleObj>
              </mc:Choice>
              <mc:Fallback>
                <p:oleObj name="Equation" r:id="rId27" imgW="469696" imgH="177723" progId="Equation.DSMT4">
                  <p:embed/>
                  <p:pic>
                    <p:nvPicPr>
                      <p:cNvPr id="31" name="Object 10">
                        <a:extLst>
                          <a:ext uri="{FF2B5EF4-FFF2-40B4-BE49-F238E27FC236}">
                            <a16:creationId xmlns:a16="http://schemas.microsoft.com/office/drawing/2014/main" id="{314A964B-F9AC-4E10-9F7F-5FF3645208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3921" y="4281066"/>
                        <a:ext cx="752475" cy="315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16">
            <a:extLst>
              <a:ext uri="{FF2B5EF4-FFF2-40B4-BE49-F238E27FC236}">
                <a16:creationId xmlns:a16="http://schemas.microsoft.com/office/drawing/2014/main" id="{9ABF505B-30BA-4196-BD16-195224D9B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0859" y="4596978"/>
            <a:ext cx="37861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solidFill>
                  <a:srgbClr val="FF0000"/>
                </a:solidFill>
                <a:latin typeface="Century Schoolbook" pitchFamily="18" charset="0"/>
              </a:rPr>
              <a:t>The solution is the same as the extraneous root, so, no solutions</a:t>
            </a:r>
          </a:p>
        </p:txBody>
      </p:sp>
    </p:spTree>
    <p:extLst>
      <p:ext uri="{BB962C8B-B14F-4D97-AF65-F5344CB8AC3E}">
        <p14:creationId xmlns:p14="http://schemas.microsoft.com/office/powerpoint/2010/main" val="2640399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 animBg="1"/>
      <p:bldP spid="18" grpId="0" animBg="1"/>
      <p:bldP spid="23" grpId="0"/>
      <p:bldP spid="24" grpId="0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031816"/>
              </p:ext>
            </p:extLst>
          </p:nvPr>
        </p:nvGraphicFramePr>
        <p:xfrm>
          <a:off x="323528" y="260648"/>
          <a:ext cx="1965325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79032" imgH="431613" progId="Equation.DSMT4">
                  <p:embed/>
                </p:oleObj>
              </mc:Choice>
              <mc:Fallback>
                <p:oleObj name="Equation" r:id="rId3" imgW="1079032" imgH="431613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60648"/>
                        <a:ext cx="1965325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5" name="TextBox 17"/>
          <p:cNvSpPr txBox="1">
            <a:spLocks noChangeArrowheads="1"/>
          </p:cNvSpPr>
          <p:nvPr/>
        </p:nvSpPr>
        <p:spPr bwMode="auto">
          <a:xfrm>
            <a:off x="251520" y="1340768"/>
            <a:ext cx="1857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Find the NPV:</a:t>
            </a:r>
          </a:p>
        </p:txBody>
      </p:sp>
      <p:sp>
        <p:nvSpPr>
          <p:cNvPr id="3096" name="TextBox 18"/>
          <p:cNvSpPr txBox="1">
            <a:spLocks noChangeArrowheads="1"/>
          </p:cNvSpPr>
          <p:nvPr/>
        </p:nvSpPr>
        <p:spPr bwMode="auto">
          <a:xfrm>
            <a:off x="2342604" y="1343621"/>
            <a:ext cx="1785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Find the LCD: </a:t>
            </a:r>
          </a:p>
        </p:txBody>
      </p:sp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4711762"/>
              </p:ext>
            </p:extLst>
          </p:nvPr>
        </p:nvGraphicFramePr>
        <p:xfrm>
          <a:off x="335658" y="1624931"/>
          <a:ext cx="919162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57002" imgH="177723" progId="Equation.DSMT4">
                  <p:embed/>
                </p:oleObj>
              </mc:Choice>
              <mc:Fallback>
                <p:oleObj name="Equation" r:id="rId5" imgW="457002" imgH="177723" progId="Equation.DSMT4">
                  <p:embed/>
                  <p:pic>
                    <p:nvPicPr>
                      <p:cNvPr id="308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658" y="1624931"/>
                        <a:ext cx="919162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5629839"/>
              </p:ext>
            </p:extLst>
          </p:nvPr>
        </p:nvGraphicFramePr>
        <p:xfrm>
          <a:off x="2699792" y="1700808"/>
          <a:ext cx="782637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45626" imgH="253780" progId="Equation.DSMT4">
                  <p:embed/>
                </p:oleObj>
              </mc:Choice>
              <mc:Fallback>
                <p:oleObj name="Equation" r:id="rId7" imgW="545626" imgH="253780" progId="Equation.DSMT4">
                  <p:embed/>
                  <p:pic>
                    <p:nvPicPr>
                      <p:cNvPr id="308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1700808"/>
                        <a:ext cx="782637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9739255"/>
              </p:ext>
            </p:extLst>
          </p:nvPr>
        </p:nvGraphicFramePr>
        <p:xfrm>
          <a:off x="107504" y="2276872"/>
          <a:ext cx="38163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641600" imgH="431800" progId="Equation.DSMT4">
                  <p:embed/>
                </p:oleObj>
              </mc:Choice>
              <mc:Fallback>
                <p:oleObj name="Equation" r:id="rId9" imgW="2641600" imgH="431800" progId="Equation.DSMT4">
                  <p:embed/>
                  <p:pic>
                    <p:nvPicPr>
                      <p:cNvPr id="308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2276872"/>
                        <a:ext cx="3816350" cy="693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2737850"/>
              </p:ext>
            </p:extLst>
          </p:nvPr>
        </p:nvGraphicFramePr>
        <p:xfrm>
          <a:off x="1140966" y="3169047"/>
          <a:ext cx="259238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48728" imgH="215806" progId="Equation.DSMT4">
                  <p:embed/>
                </p:oleObj>
              </mc:Choice>
              <mc:Fallback>
                <p:oleObj name="Equation" r:id="rId11" imgW="1548728" imgH="215806" progId="Equation.DSMT4">
                  <p:embed/>
                  <p:pic>
                    <p:nvPicPr>
                      <p:cNvPr id="308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0966" y="3169047"/>
                        <a:ext cx="2592388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2183186"/>
              </p:ext>
            </p:extLst>
          </p:nvPr>
        </p:nvGraphicFramePr>
        <p:xfrm>
          <a:off x="764729" y="3634185"/>
          <a:ext cx="20637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29810" imgH="215806" progId="Equation.DSMT4">
                  <p:embed/>
                </p:oleObj>
              </mc:Choice>
              <mc:Fallback>
                <p:oleObj name="Equation" r:id="rId13" imgW="1129810" imgH="215806" progId="Equation.DSMT4">
                  <p:embed/>
                  <p:pic>
                    <p:nvPicPr>
                      <p:cNvPr id="308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729" y="3634185"/>
                        <a:ext cx="206375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464160"/>
              </p:ext>
            </p:extLst>
          </p:nvPr>
        </p:nvGraphicFramePr>
        <p:xfrm>
          <a:off x="977454" y="4113610"/>
          <a:ext cx="1814512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29810" imgH="304668" progId="Equation.DSMT4">
                  <p:embed/>
                </p:oleObj>
              </mc:Choice>
              <mc:Fallback>
                <p:oleObj name="Equation" r:id="rId15" imgW="1129810" imgH="304668" progId="Equation.DSMT4">
                  <p:embed/>
                  <p:pic>
                    <p:nvPicPr>
                      <p:cNvPr id="308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454" y="4113610"/>
                        <a:ext cx="1814512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7015298"/>
              </p:ext>
            </p:extLst>
          </p:nvPr>
        </p:nvGraphicFramePr>
        <p:xfrm>
          <a:off x="929829" y="4685110"/>
          <a:ext cx="1852612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82700" imgH="254000" progId="Equation.DSMT4">
                  <p:embed/>
                </p:oleObj>
              </mc:Choice>
              <mc:Fallback>
                <p:oleObj name="Equation" r:id="rId17" imgW="1282700" imgH="254000" progId="Equation.DSMT4">
                  <p:embed/>
                  <p:pic>
                    <p:nvPicPr>
                      <p:cNvPr id="308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829" y="4685110"/>
                        <a:ext cx="1852612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185356"/>
              </p:ext>
            </p:extLst>
          </p:nvPr>
        </p:nvGraphicFramePr>
        <p:xfrm>
          <a:off x="659954" y="5251847"/>
          <a:ext cx="19018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88614" imgH="203112" progId="Equation.DSMT4">
                  <p:embed/>
                </p:oleObj>
              </mc:Choice>
              <mc:Fallback>
                <p:oleObj name="Equation" r:id="rId19" imgW="888614" imgH="203112" progId="Equation.DSMT4">
                  <p:embed/>
                  <p:pic>
                    <p:nvPicPr>
                      <p:cNvPr id="309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954" y="5251847"/>
                        <a:ext cx="1901825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" name="Picture 2">
            <a:extLst>
              <a:ext uri="{FF2B5EF4-FFF2-40B4-BE49-F238E27FC236}">
                <a16:creationId xmlns:a16="http://schemas.microsoft.com/office/drawing/2014/main" id="{137241EF-5C98-44B9-9A37-AE60B09D84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55"/>
          <a:stretch/>
        </p:blipFill>
        <p:spPr bwMode="auto">
          <a:xfrm>
            <a:off x="4427984" y="188640"/>
            <a:ext cx="3847291" cy="479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4670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5" grpId="0"/>
      <p:bldP spid="309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04" name="Group 88"/>
          <p:cNvGrpSpPr>
            <a:grpSpLocks noChangeAspect="1"/>
          </p:cNvGrpSpPr>
          <p:nvPr/>
        </p:nvGrpSpPr>
        <p:grpSpPr bwMode="auto">
          <a:xfrm>
            <a:off x="176213" y="2490788"/>
            <a:ext cx="3754437" cy="4325937"/>
            <a:chOff x="110" y="1570"/>
            <a:chExt cx="2365" cy="2725"/>
          </a:xfrm>
        </p:grpSpPr>
        <p:sp>
          <p:nvSpPr>
            <p:cNvPr id="4301" name="AutoShape 87"/>
            <p:cNvSpPr>
              <a:spLocks noChangeAspect="1" noChangeArrowheads="1" noTextEdit="1"/>
            </p:cNvSpPr>
            <p:nvPr/>
          </p:nvSpPr>
          <p:spPr bwMode="auto">
            <a:xfrm>
              <a:off x="110" y="1575"/>
              <a:ext cx="2365" cy="2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02" name="Rectangle 89"/>
            <p:cNvSpPr>
              <a:spLocks noChangeArrowheads="1"/>
            </p:cNvSpPr>
            <p:nvPr/>
          </p:nvSpPr>
          <p:spPr bwMode="auto">
            <a:xfrm>
              <a:off x="112" y="1580"/>
              <a:ext cx="2361" cy="2710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303" name="Line 90"/>
            <p:cNvSpPr>
              <a:spLocks noChangeShapeType="1"/>
            </p:cNvSpPr>
            <p:nvPr/>
          </p:nvSpPr>
          <p:spPr bwMode="auto">
            <a:xfrm flipV="1">
              <a:off x="327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04" name="Line 91"/>
            <p:cNvSpPr>
              <a:spLocks noChangeShapeType="1"/>
            </p:cNvSpPr>
            <p:nvPr/>
          </p:nvSpPr>
          <p:spPr bwMode="auto">
            <a:xfrm flipV="1">
              <a:off x="329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05" name="Line 92"/>
            <p:cNvSpPr>
              <a:spLocks noChangeShapeType="1"/>
            </p:cNvSpPr>
            <p:nvPr/>
          </p:nvSpPr>
          <p:spPr bwMode="auto">
            <a:xfrm flipV="1">
              <a:off x="540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06" name="Line 93"/>
            <p:cNvSpPr>
              <a:spLocks noChangeShapeType="1"/>
            </p:cNvSpPr>
            <p:nvPr/>
          </p:nvSpPr>
          <p:spPr bwMode="auto">
            <a:xfrm flipV="1">
              <a:off x="542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07" name="Line 94"/>
            <p:cNvSpPr>
              <a:spLocks noChangeShapeType="1"/>
            </p:cNvSpPr>
            <p:nvPr/>
          </p:nvSpPr>
          <p:spPr bwMode="auto">
            <a:xfrm flipV="1">
              <a:off x="754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08" name="Line 95"/>
            <p:cNvSpPr>
              <a:spLocks noChangeShapeType="1"/>
            </p:cNvSpPr>
            <p:nvPr/>
          </p:nvSpPr>
          <p:spPr bwMode="auto">
            <a:xfrm flipV="1">
              <a:off x="757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09" name="Line 96"/>
            <p:cNvSpPr>
              <a:spLocks noChangeShapeType="1"/>
            </p:cNvSpPr>
            <p:nvPr/>
          </p:nvSpPr>
          <p:spPr bwMode="auto">
            <a:xfrm flipV="1">
              <a:off x="969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10" name="Line 97"/>
            <p:cNvSpPr>
              <a:spLocks noChangeShapeType="1"/>
            </p:cNvSpPr>
            <p:nvPr/>
          </p:nvSpPr>
          <p:spPr bwMode="auto">
            <a:xfrm flipV="1">
              <a:off x="971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11" name="Line 98"/>
            <p:cNvSpPr>
              <a:spLocks noChangeShapeType="1"/>
            </p:cNvSpPr>
            <p:nvPr/>
          </p:nvSpPr>
          <p:spPr bwMode="auto">
            <a:xfrm flipV="1">
              <a:off x="1184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12" name="Line 99"/>
            <p:cNvSpPr>
              <a:spLocks noChangeShapeType="1"/>
            </p:cNvSpPr>
            <p:nvPr/>
          </p:nvSpPr>
          <p:spPr bwMode="auto">
            <a:xfrm flipV="1">
              <a:off x="1186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13" name="Line 100"/>
            <p:cNvSpPr>
              <a:spLocks noChangeShapeType="1"/>
            </p:cNvSpPr>
            <p:nvPr/>
          </p:nvSpPr>
          <p:spPr bwMode="auto">
            <a:xfrm flipV="1">
              <a:off x="1396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14" name="Line 101"/>
            <p:cNvSpPr>
              <a:spLocks noChangeShapeType="1"/>
            </p:cNvSpPr>
            <p:nvPr/>
          </p:nvSpPr>
          <p:spPr bwMode="auto">
            <a:xfrm flipV="1">
              <a:off x="1399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15" name="Line 102"/>
            <p:cNvSpPr>
              <a:spLocks noChangeShapeType="1"/>
            </p:cNvSpPr>
            <p:nvPr/>
          </p:nvSpPr>
          <p:spPr bwMode="auto">
            <a:xfrm flipV="1">
              <a:off x="1826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16" name="Line 103"/>
            <p:cNvSpPr>
              <a:spLocks noChangeShapeType="1"/>
            </p:cNvSpPr>
            <p:nvPr/>
          </p:nvSpPr>
          <p:spPr bwMode="auto">
            <a:xfrm flipV="1">
              <a:off x="1828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17" name="Line 104"/>
            <p:cNvSpPr>
              <a:spLocks noChangeShapeType="1"/>
            </p:cNvSpPr>
            <p:nvPr/>
          </p:nvSpPr>
          <p:spPr bwMode="auto">
            <a:xfrm flipV="1">
              <a:off x="2041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18" name="Line 105"/>
            <p:cNvSpPr>
              <a:spLocks noChangeShapeType="1"/>
            </p:cNvSpPr>
            <p:nvPr/>
          </p:nvSpPr>
          <p:spPr bwMode="auto">
            <a:xfrm flipV="1">
              <a:off x="2043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19" name="Line 106"/>
            <p:cNvSpPr>
              <a:spLocks noChangeShapeType="1"/>
            </p:cNvSpPr>
            <p:nvPr/>
          </p:nvSpPr>
          <p:spPr bwMode="auto">
            <a:xfrm flipV="1">
              <a:off x="2253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20" name="Line 107"/>
            <p:cNvSpPr>
              <a:spLocks noChangeShapeType="1"/>
            </p:cNvSpPr>
            <p:nvPr/>
          </p:nvSpPr>
          <p:spPr bwMode="auto">
            <a:xfrm flipV="1">
              <a:off x="2256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21" name="Line 108"/>
            <p:cNvSpPr>
              <a:spLocks noChangeShapeType="1"/>
            </p:cNvSpPr>
            <p:nvPr/>
          </p:nvSpPr>
          <p:spPr bwMode="auto">
            <a:xfrm>
              <a:off x="115" y="4087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22" name="Line 109"/>
            <p:cNvSpPr>
              <a:spLocks noChangeShapeType="1"/>
            </p:cNvSpPr>
            <p:nvPr/>
          </p:nvSpPr>
          <p:spPr bwMode="auto">
            <a:xfrm>
              <a:off x="115" y="4092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23" name="Line 110"/>
            <p:cNvSpPr>
              <a:spLocks noChangeShapeType="1"/>
            </p:cNvSpPr>
            <p:nvPr/>
          </p:nvSpPr>
          <p:spPr bwMode="auto">
            <a:xfrm>
              <a:off x="115" y="3895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24" name="Line 111"/>
            <p:cNvSpPr>
              <a:spLocks noChangeShapeType="1"/>
            </p:cNvSpPr>
            <p:nvPr/>
          </p:nvSpPr>
          <p:spPr bwMode="auto">
            <a:xfrm>
              <a:off x="115" y="3900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25" name="Line 112"/>
            <p:cNvSpPr>
              <a:spLocks noChangeShapeType="1"/>
            </p:cNvSpPr>
            <p:nvPr/>
          </p:nvSpPr>
          <p:spPr bwMode="auto">
            <a:xfrm>
              <a:off x="115" y="3702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26" name="Line 113"/>
            <p:cNvSpPr>
              <a:spLocks noChangeShapeType="1"/>
            </p:cNvSpPr>
            <p:nvPr/>
          </p:nvSpPr>
          <p:spPr bwMode="auto">
            <a:xfrm>
              <a:off x="115" y="3707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27" name="Line 114"/>
            <p:cNvSpPr>
              <a:spLocks noChangeShapeType="1"/>
            </p:cNvSpPr>
            <p:nvPr/>
          </p:nvSpPr>
          <p:spPr bwMode="auto">
            <a:xfrm>
              <a:off x="115" y="3510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28" name="Line 115"/>
            <p:cNvSpPr>
              <a:spLocks noChangeShapeType="1"/>
            </p:cNvSpPr>
            <p:nvPr/>
          </p:nvSpPr>
          <p:spPr bwMode="auto">
            <a:xfrm>
              <a:off x="115" y="3515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29" name="Line 116"/>
            <p:cNvSpPr>
              <a:spLocks noChangeShapeType="1"/>
            </p:cNvSpPr>
            <p:nvPr/>
          </p:nvSpPr>
          <p:spPr bwMode="auto">
            <a:xfrm>
              <a:off x="115" y="3317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30" name="Line 117"/>
            <p:cNvSpPr>
              <a:spLocks noChangeShapeType="1"/>
            </p:cNvSpPr>
            <p:nvPr/>
          </p:nvSpPr>
          <p:spPr bwMode="auto">
            <a:xfrm>
              <a:off x="115" y="3323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31" name="Line 118"/>
            <p:cNvSpPr>
              <a:spLocks noChangeShapeType="1"/>
            </p:cNvSpPr>
            <p:nvPr/>
          </p:nvSpPr>
          <p:spPr bwMode="auto">
            <a:xfrm>
              <a:off x="115" y="3125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32" name="Line 119"/>
            <p:cNvSpPr>
              <a:spLocks noChangeShapeType="1"/>
            </p:cNvSpPr>
            <p:nvPr/>
          </p:nvSpPr>
          <p:spPr bwMode="auto">
            <a:xfrm>
              <a:off x="115" y="3130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33" name="Line 120"/>
            <p:cNvSpPr>
              <a:spLocks noChangeShapeType="1"/>
            </p:cNvSpPr>
            <p:nvPr/>
          </p:nvSpPr>
          <p:spPr bwMode="auto">
            <a:xfrm>
              <a:off x="115" y="2735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34" name="Line 121"/>
            <p:cNvSpPr>
              <a:spLocks noChangeShapeType="1"/>
            </p:cNvSpPr>
            <p:nvPr/>
          </p:nvSpPr>
          <p:spPr bwMode="auto">
            <a:xfrm>
              <a:off x="115" y="2740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35" name="Line 122"/>
            <p:cNvSpPr>
              <a:spLocks noChangeShapeType="1"/>
            </p:cNvSpPr>
            <p:nvPr/>
          </p:nvSpPr>
          <p:spPr bwMode="auto">
            <a:xfrm>
              <a:off x="115" y="2542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36" name="Line 123"/>
            <p:cNvSpPr>
              <a:spLocks noChangeShapeType="1"/>
            </p:cNvSpPr>
            <p:nvPr/>
          </p:nvSpPr>
          <p:spPr bwMode="auto">
            <a:xfrm>
              <a:off x="115" y="2548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37" name="Line 124"/>
            <p:cNvSpPr>
              <a:spLocks noChangeShapeType="1"/>
            </p:cNvSpPr>
            <p:nvPr/>
          </p:nvSpPr>
          <p:spPr bwMode="auto">
            <a:xfrm>
              <a:off x="115" y="2350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38" name="Line 125"/>
            <p:cNvSpPr>
              <a:spLocks noChangeShapeType="1"/>
            </p:cNvSpPr>
            <p:nvPr/>
          </p:nvSpPr>
          <p:spPr bwMode="auto">
            <a:xfrm>
              <a:off x="115" y="2355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39" name="Line 126"/>
            <p:cNvSpPr>
              <a:spLocks noChangeShapeType="1"/>
            </p:cNvSpPr>
            <p:nvPr/>
          </p:nvSpPr>
          <p:spPr bwMode="auto">
            <a:xfrm>
              <a:off x="115" y="2158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40" name="Line 127"/>
            <p:cNvSpPr>
              <a:spLocks noChangeShapeType="1"/>
            </p:cNvSpPr>
            <p:nvPr/>
          </p:nvSpPr>
          <p:spPr bwMode="auto">
            <a:xfrm>
              <a:off x="115" y="2163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41" name="Line 128"/>
            <p:cNvSpPr>
              <a:spLocks noChangeShapeType="1"/>
            </p:cNvSpPr>
            <p:nvPr/>
          </p:nvSpPr>
          <p:spPr bwMode="auto">
            <a:xfrm>
              <a:off x="115" y="1965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42" name="Line 129"/>
            <p:cNvSpPr>
              <a:spLocks noChangeShapeType="1"/>
            </p:cNvSpPr>
            <p:nvPr/>
          </p:nvSpPr>
          <p:spPr bwMode="auto">
            <a:xfrm>
              <a:off x="115" y="1970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43" name="Line 130"/>
            <p:cNvSpPr>
              <a:spLocks noChangeShapeType="1"/>
            </p:cNvSpPr>
            <p:nvPr/>
          </p:nvSpPr>
          <p:spPr bwMode="auto">
            <a:xfrm>
              <a:off x="115" y="1773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44" name="Line 131"/>
            <p:cNvSpPr>
              <a:spLocks noChangeShapeType="1"/>
            </p:cNvSpPr>
            <p:nvPr/>
          </p:nvSpPr>
          <p:spPr bwMode="auto">
            <a:xfrm>
              <a:off x="115" y="1778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45" name="Line 132"/>
            <p:cNvSpPr>
              <a:spLocks noChangeShapeType="1"/>
            </p:cNvSpPr>
            <p:nvPr/>
          </p:nvSpPr>
          <p:spPr bwMode="auto">
            <a:xfrm>
              <a:off x="115" y="2922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46" name="Line 133"/>
            <p:cNvSpPr>
              <a:spLocks noChangeShapeType="1"/>
            </p:cNvSpPr>
            <p:nvPr/>
          </p:nvSpPr>
          <p:spPr bwMode="auto">
            <a:xfrm>
              <a:off x="115" y="2927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47" name="Line 134"/>
            <p:cNvSpPr>
              <a:spLocks noChangeShapeType="1"/>
            </p:cNvSpPr>
            <p:nvPr/>
          </p:nvSpPr>
          <p:spPr bwMode="auto">
            <a:xfrm>
              <a:off x="115" y="2932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48" name="Line 135"/>
            <p:cNvSpPr>
              <a:spLocks noChangeShapeType="1"/>
            </p:cNvSpPr>
            <p:nvPr/>
          </p:nvSpPr>
          <p:spPr bwMode="auto">
            <a:xfrm>
              <a:off x="115" y="2938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49" name="Rectangle 136"/>
            <p:cNvSpPr>
              <a:spLocks noChangeArrowheads="1"/>
            </p:cNvSpPr>
            <p:nvPr/>
          </p:nvSpPr>
          <p:spPr bwMode="auto">
            <a:xfrm>
              <a:off x="2426" y="2771"/>
              <a:ext cx="37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350" name="Freeform 137"/>
            <p:cNvSpPr>
              <a:spLocks/>
            </p:cNvSpPr>
            <p:nvPr/>
          </p:nvSpPr>
          <p:spPr bwMode="auto">
            <a:xfrm>
              <a:off x="2447" y="2887"/>
              <a:ext cx="21" cy="91"/>
            </a:xfrm>
            <a:custGeom>
              <a:avLst/>
              <a:gdLst>
                <a:gd name="T0" fmla="*/ 0 w 21"/>
                <a:gd name="T1" fmla="*/ 0 h 91"/>
                <a:gd name="T2" fmla="*/ 21 w 21"/>
                <a:gd name="T3" fmla="*/ 45 h 91"/>
                <a:gd name="T4" fmla="*/ 0 w 21"/>
                <a:gd name="T5" fmla="*/ 91 h 91"/>
                <a:gd name="T6" fmla="*/ 0 w 21"/>
                <a:gd name="T7" fmla="*/ 0 h 9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"/>
                <a:gd name="T13" fmla="*/ 0 h 91"/>
                <a:gd name="T14" fmla="*/ 21 w 21"/>
                <a:gd name="T15" fmla="*/ 91 h 9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" h="91">
                  <a:moveTo>
                    <a:pt x="0" y="0"/>
                  </a:moveTo>
                  <a:lnTo>
                    <a:pt x="21" y="45"/>
                  </a:lnTo>
                  <a:lnTo>
                    <a:pt x="0" y="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351" name="Line 138"/>
            <p:cNvSpPr>
              <a:spLocks noChangeShapeType="1"/>
            </p:cNvSpPr>
            <p:nvPr/>
          </p:nvSpPr>
          <p:spPr bwMode="auto">
            <a:xfrm flipV="1">
              <a:off x="1609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52" name="Line 139"/>
            <p:cNvSpPr>
              <a:spLocks noChangeShapeType="1"/>
            </p:cNvSpPr>
            <p:nvPr/>
          </p:nvSpPr>
          <p:spPr bwMode="auto">
            <a:xfrm flipV="1">
              <a:off x="1611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53" name="Line 140"/>
            <p:cNvSpPr>
              <a:spLocks noChangeShapeType="1"/>
            </p:cNvSpPr>
            <p:nvPr/>
          </p:nvSpPr>
          <p:spPr bwMode="auto">
            <a:xfrm flipV="1">
              <a:off x="1614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54" name="Line 141"/>
            <p:cNvSpPr>
              <a:spLocks noChangeShapeType="1"/>
            </p:cNvSpPr>
            <p:nvPr/>
          </p:nvSpPr>
          <p:spPr bwMode="auto">
            <a:xfrm flipV="1">
              <a:off x="1616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55" name="Rectangle 142"/>
            <p:cNvSpPr>
              <a:spLocks noChangeArrowheads="1"/>
            </p:cNvSpPr>
            <p:nvPr/>
          </p:nvSpPr>
          <p:spPr bwMode="auto">
            <a:xfrm>
              <a:off x="1641" y="1570"/>
              <a:ext cx="37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4356" name="Freeform 143"/>
            <p:cNvSpPr>
              <a:spLocks/>
            </p:cNvSpPr>
            <p:nvPr/>
          </p:nvSpPr>
          <p:spPr bwMode="auto">
            <a:xfrm>
              <a:off x="1593" y="1585"/>
              <a:ext cx="41" cy="46"/>
            </a:xfrm>
            <a:custGeom>
              <a:avLst/>
              <a:gdLst>
                <a:gd name="T0" fmla="*/ 0 w 41"/>
                <a:gd name="T1" fmla="*/ 46 h 46"/>
                <a:gd name="T2" fmla="*/ 21 w 41"/>
                <a:gd name="T3" fmla="*/ 0 h 46"/>
                <a:gd name="T4" fmla="*/ 41 w 41"/>
                <a:gd name="T5" fmla="*/ 46 h 46"/>
                <a:gd name="T6" fmla="*/ 0 w 41"/>
                <a:gd name="T7" fmla="*/ 46 h 4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1"/>
                <a:gd name="T13" fmla="*/ 0 h 46"/>
                <a:gd name="T14" fmla="*/ 41 w 41"/>
                <a:gd name="T15" fmla="*/ 46 h 4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1" h="46">
                  <a:moveTo>
                    <a:pt x="0" y="46"/>
                  </a:moveTo>
                  <a:lnTo>
                    <a:pt x="21" y="0"/>
                  </a:lnTo>
                  <a:lnTo>
                    <a:pt x="41" y="46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357" name="Rectangle 144"/>
            <p:cNvSpPr>
              <a:spLocks noChangeArrowheads="1"/>
            </p:cNvSpPr>
            <p:nvPr/>
          </p:nvSpPr>
          <p:spPr bwMode="auto">
            <a:xfrm>
              <a:off x="112" y="1580"/>
              <a:ext cx="2361" cy="2710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358" name="Line 145"/>
            <p:cNvSpPr>
              <a:spLocks noChangeShapeType="1"/>
            </p:cNvSpPr>
            <p:nvPr/>
          </p:nvSpPr>
          <p:spPr bwMode="auto">
            <a:xfrm>
              <a:off x="329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59" name="Rectangle 146"/>
            <p:cNvSpPr>
              <a:spLocks noChangeArrowheads="1"/>
            </p:cNvSpPr>
            <p:nvPr/>
          </p:nvSpPr>
          <p:spPr bwMode="auto">
            <a:xfrm>
              <a:off x="295" y="2963"/>
              <a:ext cx="92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-30</a:t>
              </a:r>
              <a:endParaRPr lang="en-US"/>
            </a:p>
          </p:txBody>
        </p:sp>
        <p:sp>
          <p:nvSpPr>
            <p:cNvPr id="4360" name="Line 147"/>
            <p:cNvSpPr>
              <a:spLocks noChangeShapeType="1"/>
            </p:cNvSpPr>
            <p:nvPr/>
          </p:nvSpPr>
          <p:spPr bwMode="auto">
            <a:xfrm>
              <a:off x="542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61" name="Rectangle 148"/>
            <p:cNvSpPr>
              <a:spLocks noChangeArrowheads="1"/>
            </p:cNvSpPr>
            <p:nvPr/>
          </p:nvSpPr>
          <p:spPr bwMode="auto">
            <a:xfrm>
              <a:off x="507" y="2963"/>
              <a:ext cx="92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-25</a:t>
              </a:r>
              <a:endParaRPr lang="en-US"/>
            </a:p>
          </p:txBody>
        </p:sp>
        <p:sp>
          <p:nvSpPr>
            <p:cNvPr id="4362" name="Line 149"/>
            <p:cNvSpPr>
              <a:spLocks noChangeShapeType="1"/>
            </p:cNvSpPr>
            <p:nvPr/>
          </p:nvSpPr>
          <p:spPr bwMode="auto">
            <a:xfrm>
              <a:off x="757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63" name="Rectangle 150"/>
            <p:cNvSpPr>
              <a:spLocks noChangeArrowheads="1"/>
            </p:cNvSpPr>
            <p:nvPr/>
          </p:nvSpPr>
          <p:spPr bwMode="auto">
            <a:xfrm>
              <a:off x="722" y="2963"/>
              <a:ext cx="92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-20</a:t>
              </a:r>
              <a:endParaRPr lang="en-US"/>
            </a:p>
          </p:txBody>
        </p:sp>
        <p:sp>
          <p:nvSpPr>
            <p:cNvPr id="4364" name="Line 151"/>
            <p:cNvSpPr>
              <a:spLocks noChangeShapeType="1"/>
            </p:cNvSpPr>
            <p:nvPr/>
          </p:nvSpPr>
          <p:spPr bwMode="auto">
            <a:xfrm>
              <a:off x="971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65" name="Rectangle 152"/>
            <p:cNvSpPr>
              <a:spLocks noChangeArrowheads="1"/>
            </p:cNvSpPr>
            <p:nvPr/>
          </p:nvSpPr>
          <p:spPr bwMode="auto">
            <a:xfrm>
              <a:off x="937" y="2963"/>
              <a:ext cx="92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-15</a:t>
              </a:r>
              <a:endParaRPr lang="en-US"/>
            </a:p>
          </p:txBody>
        </p:sp>
        <p:sp>
          <p:nvSpPr>
            <p:cNvPr id="4366" name="Line 153"/>
            <p:cNvSpPr>
              <a:spLocks noChangeShapeType="1"/>
            </p:cNvSpPr>
            <p:nvPr/>
          </p:nvSpPr>
          <p:spPr bwMode="auto">
            <a:xfrm>
              <a:off x="1186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67" name="Rectangle 154"/>
            <p:cNvSpPr>
              <a:spLocks noChangeArrowheads="1"/>
            </p:cNvSpPr>
            <p:nvPr/>
          </p:nvSpPr>
          <p:spPr bwMode="auto">
            <a:xfrm>
              <a:off x="1152" y="2963"/>
              <a:ext cx="92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-10</a:t>
              </a:r>
              <a:endParaRPr lang="en-US"/>
            </a:p>
          </p:txBody>
        </p:sp>
        <p:sp>
          <p:nvSpPr>
            <p:cNvPr id="4368" name="Line 155"/>
            <p:cNvSpPr>
              <a:spLocks noChangeShapeType="1"/>
            </p:cNvSpPr>
            <p:nvPr/>
          </p:nvSpPr>
          <p:spPr bwMode="auto">
            <a:xfrm>
              <a:off x="1399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69" name="Rectangle 156"/>
            <p:cNvSpPr>
              <a:spLocks noChangeArrowheads="1"/>
            </p:cNvSpPr>
            <p:nvPr/>
          </p:nvSpPr>
          <p:spPr bwMode="auto">
            <a:xfrm>
              <a:off x="1376" y="2963"/>
              <a:ext cx="69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4370" name="Rectangle 157"/>
            <p:cNvSpPr>
              <a:spLocks noChangeArrowheads="1"/>
            </p:cNvSpPr>
            <p:nvPr/>
          </p:nvSpPr>
          <p:spPr bwMode="auto">
            <a:xfrm>
              <a:off x="1623" y="2963"/>
              <a:ext cx="46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4371" name="Line 158"/>
            <p:cNvSpPr>
              <a:spLocks noChangeShapeType="1"/>
            </p:cNvSpPr>
            <p:nvPr/>
          </p:nvSpPr>
          <p:spPr bwMode="auto">
            <a:xfrm>
              <a:off x="1828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72" name="Rectangle 159"/>
            <p:cNvSpPr>
              <a:spLocks noChangeArrowheads="1"/>
            </p:cNvSpPr>
            <p:nvPr/>
          </p:nvSpPr>
          <p:spPr bwMode="auto">
            <a:xfrm>
              <a:off x="1831" y="2963"/>
              <a:ext cx="46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4373" name="Line 160"/>
            <p:cNvSpPr>
              <a:spLocks noChangeShapeType="1"/>
            </p:cNvSpPr>
            <p:nvPr/>
          </p:nvSpPr>
          <p:spPr bwMode="auto">
            <a:xfrm>
              <a:off x="2043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74" name="Rectangle 161"/>
            <p:cNvSpPr>
              <a:spLocks noChangeArrowheads="1"/>
            </p:cNvSpPr>
            <p:nvPr/>
          </p:nvSpPr>
          <p:spPr bwMode="auto">
            <a:xfrm>
              <a:off x="2020" y="2963"/>
              <a:ext cx="69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4375" name="Line 162"/>
            <p:cNvSpPr>
              <a:spLocks noChangeShapeType="1"/>
            </p:cNvSpPr>
            <p:nvPr/>
          </p:nvSpPr>
          <p:spPr bwMode="auto">
            <a:xfrm>
              <a:off x="2256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76" name="Rectangle 163"/>
            <p:cNvSpPr>
              <a:spLocks noChangeArrowheads="1"/>
            </p:cNvSpPr>
            <p:nvPr/>
          </p:nvSpPr>
          <p:spPr bwMode="auto">
            <a:xfrm>
              <a:off x="2232" y="2963"/>
              <a:ext cx="69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15</a:t>
              </a:r>
              <a:endParaRPr lang="en-US"/>
            </a:p>
          </p:txBody>
        </p:sp>
        <p:sp>
          <p:nvSpPr>
            <p:cNvPr id="4377" name="Rectangle 164"/>
            <p:cNvSpPr>
              <a:spLocks noChangeArrowheads="1"/>
            </p:cNvSpPr>
            <p:nvPr/>
          </p:nvSpPr>
          <p:spPr bwMode="auto">
            <a:xfrm>
              <a:off x="1530" y="4042"/>
              <a:ext cx="92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-12</a:t>
              </a:r>
              <a:endParaRPr lang="en-US"/>
            </a:p>
          </p:txBody>
        </p:sp>
        <p:sp>
          <p:nvSpPr>
            <p:cNvPr id="4378" name="Line 165"/>
            <p:cNvSpPr>
              <a:spLocks noChangeShapeType="1"/>
            </p:cNvSpPr>
            <p:nvPr/>
          </p:nvSpPr>
          <p:spPr bwMode="auto">
            <a:xfrm>
              <a:off x="1602" y="4092"/>
              <a:ext cx="2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79" name="Rectangle 166"/>
            <p:cNvSpPr>
              <a:spLocks noChangeArrowheads="1"/>
            </p:cNvSpPr>
            <p:nvPr/>
          </p:nvSpPr>
          <p:spPr bwMode="auto">
            <a:xfrm>
              <a:off x="1553" y="3657"/>
              <a:ext cx="69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4380" name="Line 167"/>
            <p:cNvSpPr>
              <a:spLocks noChangeShapeType="1"/>
            </p:cNvSpPr>
            <p:nvPr/>
          </p:nvSpPr>
          <p:spPr bwMode="auto">
            <a:xfrm>
              <a:off x="1602" y="3707"/>
              <a:ext cx="2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81" name="Rectangle 168"/>
            <p:cNvSpPr>
              <a:spLocks noChangeArrowheads="1"/>
            </p:cNvSpPr>
            <p:nvPr/>
          </p:nvSpPr>
          <p:spPr bwMode="auto">
            <a:xfrm>
              <a:off x="1553" y="3272"/>
              <a:ext cx="69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4382" name="Line 169"/>
            <p:cNvSpPr>
              <a:spLocks noChangeShapeType="1"/>
            </p:cNvSpPr>
            <p:nvPr/>
          </p:nvSpPr>
          <p:spPr bwMode="auto">
            <a:xfrm>
              <a:off x="1602" y="3323"/>
              <a:ext cx="2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83" name="Rectangle 170"/>
            <p:cNvSpPr>
              <a:spLocks noChangeArrowheads="1"/>
            </p:cNvSpPr>
            <p:nvPr/>
          </p:nvSpPr>
          <p:spPr bwMode="auto">
            <a:xfrm>
              <a:off x="1577" y="2497"/>
              <a:ext cx="46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384" name="Line 171"/>
            <p:cNvSpPr>
              <a:spLocks noChangeShapeType="1"/>
            </p:cNvSpPr>
            <p:nvPr/>
          </p:nvSpPr>
          <p:spPr bwMode="auto">
            <a:xfrm>
              <a:off x="1602" y="2548"/>
              <a:ext cx="2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85" name="Rectangle 172"/>
            <p:cNvSpPr>
              <a:spLocks noChangeArrowheads="1"/>
            </p:cNvSpPr>
            <p:nvPr/>
          </p:nvSpPr>
          <p:spPr bwMode="auto">
            <a:xfrm>
              <a:off x="1577" y="2112"/>
              <a:ext cx="46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4386" name="Line 173"/>
            <p:cNvSpPr>
              <a:spLocks noChangeShapeType="1"/>
            </p:cNvSpPr>
            <p:nvPr/>
          </p:nvSpPr>
          <p:spPr bwMode="auto">
            <a:xfrm>
              <a:off x="1602" y="2163"/>
              <a:ext cx="2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87" name="Rectangle 174"/>
            <p:cNvSpPr>
              <a:spLocks noChangeArrowheads="1"/>
            </p:cNvSpPr>
            <p:nvPr/>
          </p:nvSpPr>
          <p:spPr bwMode="auto">
            <a:xfrm>
              <a:off x="1553" y="1727"/>
              <a:ext cx="69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12</a:t>
              </a:r>
              <a:endParaRPr lang="en-US"/>
            </a:p>
          </p:txBody>
        </p:sp>
        <p:sp>
          <p:nvSpPr>
            <p:cNvPr id="4388" name="Line 175"/>
            <p:cNvSpPr>
              <a:spLocks noChangeShapeType="1"/>
            </p:cNvSpPr>
            <p:nvPr/>
          </p:nvSpPr>
          <p:spPr bwMode="auto">
            <a:xfrm>
              <a:off x="1602" y="1778"/>
              <a:ext cx="2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89" name="Rectangle 180"/>
            <p:cNvSpPr>
              <a:spLocks noChangeArrowheads="1"/>
            </p:cNvSpPr>
            <p:nvPr/>
          </p:nvSpPr>
          <p:spPr bwMode="auto">
            <a:xfrm>
              <a:off x="112" y="1580"/>
              <a:ext cx="2361" cy="2710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82662"/>
            <a:ext cx="8964488" cy="6540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CA" dirty="0"/>
              <a:t>III) Solving Rational Equations by Graphs</a:t>
            </a:r>
          </a:p>
        </p:txBody>
      </p:sp>
      <p:sp>
        <p:nvSpPr>
          <p:cNvPr id="4105" name="TextBox 4"/>
          <p:cNvSpPr txBox="1">
            <a:spLocks noChangeArrowheads="1"/>
          </p:cNvSpPr>
          <p:nvPr/>
        </p:nvSpPr>
        <p:spPr bwMode="auto">
          <a:xfrm>
            <a:off x="500063" y="1000125"/>
            <a:ext cx="79295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The left side of the equation is </a:t>
            </a:r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y</a:t>
            </a:r>
            <a:r>
              <a:rPr lang="en-CA" baseline="-25000">
                <a:solidFill>
                  <a:srgbClr val="FF0000"/>
                </a:solidFill>
                <a:latin typeface="Century Schoolbook" pitchFamily="18" charset="0"/>
              </a:rPr>
              <a:t>1</a:t>
            </a:r>
            <a:r>
              <a:rPr lang="en-CA">
                <a:latin typeface="Century Schoolbook" pitchFamily="18" charset="0"/>
              </a:rPr>
              <a:t>.  </a:t>
            </a:r>
            <a:endParaRPr lang="en-CA" baseline="-25000">
              <a:latin typeface="Century Schoolbook" pitchFamily="18" charset="0"/>
            </a:endParaRPr>
          </a:p>
        </p:txBody>
      </p:sp>
      <p:graphicFrame>
        <p:nvGraphicFramePr>
          <p:cNvPr id="4098" name="Object 3"/>
          <p:cNvGraphicFramePr>
            <a:graphicFrameLocks noChangeAspect="1"/>
          </p:cNvGraphicFramePr>
          <p:nvPr/>
        </p:nvGraphicFramePr>
        <p:xfrm>
          <a:off x="542925" y="1428750"/>
          <a:ext cx="2528888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9449" imgH="431613" progId="Equation.DSMT4">
                  <p:embed/>
                </p:oleObj>
              </mc:Choice>
              <mc:Fallback>
                <p:oleObj name="Equation" r:id="rId3" imgW="1269449" imgH="431613" progId="Equation.DSMT4">
                  <p:embed/>
                  <p:pic>
                    <p:nvPicPr>
                      <p:cNvPr id="409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1428750"/>
                        <a:ext cx="2528888" cy="78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4"/>
          <p:cNvGraphicFramePr>
            <a:graphicFrameLocks noChangeAspect="1"/>
          </p:cNvGraphicFramePr>
          <p:nvPr/>
        </p:nvGraphicFramePr>
        <p:xfrm>
          <a:off x="3429000" y="1500188"/>
          <a:ext cx="2198688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9449" imgH="253890" progId="Equation.DSMT4">
                  <p:embed/>
                </p:oleObj>
              </mc:Choice>
              <mc:Fallback>
                <p:oleObj name="Equation" r:id="rId5" imgW="1269449" imgH="253890" progId="Equation.DSMT4">
                  <p:embed/>
                  <p:pic>
                    <p:nvPicPr>
                      <p:cNvPr id="409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500188"/>
                        <a:ext cx="2198688" cy="439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5"/>
          <p:cNvGraphicFramePr>
            <a:graphicFrameLocks noChangeAspect="1"/>
          </p:cNvGraphicFramePr>
          <p:nvPr/>
        </p:nvGraphicFramePr>
        <p:xfrm>
          <a:off x="3429000" y="2128838"/>
          <a:ext cx="1714500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90170" imgH="253890" progId="Equation.DSMT4">
                  <p:embed/>
                </p:oleObj>
              </mc:Choice>
              <mc:Fallback>
                <p:oleObj name="Equation" r:id="rId7" imgW="990170" imgH="253890" progId="Equation.DSMT4">
                  <p:embed/>
                  <p:pic>
                    <p:nvPicPr>
                      <p:cNvPr id="410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128838"/>
                        <a:ext cx="1714500" cy="439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8" name="TextBox 182"/>
          <p:cNvSpPr txBox="1">
            <a:spLocks noChangeArrowheads="1"/>
          </p:cNvSpPr>
          <p:nvPr/>
        </p:nvSpPr>
        <p:spPr bwMode="auto">
          <a:xfrm>
            <a:off x="4135438" y="2811463"/>
            <a:ext cx="35623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Solving means finding the point where both functions intersect each other</a:t>
            </a:r>
          </a:p>
        </p:txBody>
      </p:sp>
      <p:sp>
        <p:nvSpPr>
          <p:cNvPr id="4109" name="TextBox 183"/>
          <p:cNvSpPr txBox="1">
            <a:spLocks noChangeArrowheads="1"/>
          </p:cNvSpPr>
          <p:nvPr/>
        </p:nvSpPr>
        <p:spPr bwMode="auto">
          <a:xfrm>
            <a:off x="5707063" y="1517650"/>
            <a:ext cx="2235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Rational Function</a:t>
            </a:r>
          </a:p>
        </p:txBody>
      </p:sp>
      <p:sp>
        <p:nvSpPr>
          <p:cNvPr id="4110" name="TextBox 184"/>
          <p:cNvSpPr txBox="1">
            <a:spLocks noChangeArrowheads="1"/>
          </p:cNvSpPr>
          <p:nvPr/>
        </p:nvSpPr>
        <p:spPr bwMode="auto">
          <a:xfrm>
            <a:off x="5722938" y="2160588"/>
            <a:ext cx="2235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Straight Line</a:t>
            </a:r>
          </a:p>
        </p:txBody>
      </p:sp>
      <p:graphicFrame>
        <p:nvGraphicFramePr>
          <p:cNvPr id="4101" name="Object 181"/>
          <p:cNvGraphicFramePr>
            <a:graphicFrameLocks noChangeAspect="1"/>
          </p:cNvGraphicFramePr>
          <p:nvPr/>
        </p:nvGraphicFramePr>
        <p:xfrm>
          <a:off x="1906588" y="6535738"/>
          <a:ext cx="66040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0670" imgH="177646" progId="Equation.DSMT4">
                  <p:embed/>
                </p:oleObj>
              </mc:Choice>
              <mc:Fallback>
                <p:oleObj name="Equation" r:id="rId9" imgW="380670" imgH="177646" progId="Equation.DSMT4">
                  <p:embed/>
                  <p:pic>
                    <p:nvPicPr>
                      <p:cNvPr id="4101" name="Object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588" y="6535738"/>
                        <a:ext cx="660400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182"/>
          <p:cNvGraphicFramePr>
            <a:graphicFrameLocks noChangeAspect="1"/>
          </p:cNvGraphicFramePr>
          <p:nvPr/>
        </p:nvGraphicFramePr>
        <p:xfrm>
          <a:off x="4211638" y="3922713"/>
          <a:ext cx="102870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58558" imgH="177723" progId="Equation.DSMT4">
                  <p:embed/>
                </p:oleObj>
              </mc:Choice>
              <mc:Fallback>
                <p:oleObj name="Equation" r:id="rId11" imgW="558558" imgH="177723" progId="Equation.DSMT4">
                  <p:embed/>
                  <p:pic>
                    <p:nvPicPr>
                      <p:cNvPr id="4102" name="Object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3922713"/>
                        <a:ext cx="1028700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2" name="TextBox 190"/>
          <p:cNvSpPr txBox="1">
            <a:spLocks noChangeArrowheads="1"/>
          </p:cNvSpPr>
          <p:nvPr/>
        </p:nvSpPr>
        <p:spPr bwMode="auto">
          <a:xfrm>
            <a:off x="5708650" y="1806575"/>
            <a:ext cx="7604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NPV:</a:t>
            </a:r>
          </a:p>
        </p:txBody>
      </p:sp>
      <p:graphicFrame>
        <p:nvGraphicFramePr>
          <p:cNvPr id="4103" name="Object 183"/>
          <p:cNvGraphicFramePr>
            <a:graphicFrameLocks noChangeAspect="1"/>
          </p:cNvGraphicFramePr>
          <p:nvPr/>
        </p:nvGraphicFramePr>
        <p:xfrm>
          <a:off x="6380163" y="1831975"/>
          <a:ext cx="66040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80670" imgH="177646" progId="Equation.DSMT4">
                  <p:embed/>
                </p:oleObj>
              </mc:Choice>
              <mc:Fallback>
                <p:oleObj name="Equation" r:id="rId13" imgW="380670" imgH="177646" progId="Equation.DSMT4">
                  <p:embed/>
                  <p:pic>
                    <p:nvPicPr>
                      <p:cNvPr id="4103" name="Object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0163" y="1831975"/>
                        <a:ext cx="660400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1" name="TextBox 110"/>
          <p:cNvSpPr txBox="1"/>
          <p:nvPr/>
        </p:nvSpPr>
        <p:spPr>
          <a:xfrm>
            <a:off x="4135438" y="1036638"/>
            <a:ext cx="38735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latin typeface="Century Schoolbook" pitchFamily="18" charset="0"/>
              </a:rPr>
              <a:t>The right side of the equation is </a:t>
            </a:r>
            <a:r>
              <a:rPr lang="en-CA" sz="2000" dirty="0">
                <a:solidFill>
                  <a:schemeClr val="accent2">
                    <a:lumMod val="75000"/>
                  </a:schemeClr>
                </a:solidFill>
                <a:latin typeface="Century Schoolbook" pitchFamily="18" charset="0"/>
              </a:rPr>
              <a:t>y</a:t>
            </a:r>
            <a:r>
              <a:rPr lang="en-CA" baseline="-25000" dirty="0">
                <a:solidFill>
                  <a:schemeClr val="accent2">
                    <a:lumMod val="75000"/>
                  </a:schemeClr>
                </a:solidFill>
                <a:latin typeface="Century Schoolbook" pitchFamily="18" charset="0"/>
              </a:rPr>
              <a:t>2</a:t>
            </a:r>
            <a:endParaRPr lang="en-CA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4" name="Group 88"/>
          <p:cNvGrpSpPr>
            <a:grpSpLocks noChangeAspect="1"/>
          </p:cNvGrpSpPr>
          <p:nvPr/>
        </p:nvGrpSpPr>
        <p:grpSpPr bwMode="auto">
          <a:xfrm>
            <a:off x="174625" y="2476500"/>
            <a:ext cx="3754438" cy="4389438"/>
            <a:chOff x="110" y="1560"/>
            <a:chExt cx="2365" cy="2765"/>
          </a:xfrm>
        </p:grpSpPr>
        <p:sp>
          <p:nvSpPr>
            <p:cNvPr id="4209" name="AutoShape 87"/>
            <p:cNvSpPr>
              <a:spLocks noChangeAspect="1" noChangeArrowheads="1" noTextEdit="1"/>
            </p:cNvSpPr>
            <p:nvPr/>
          </p:nvSpPr>
          <p:spPr bwMode="auto">
            <a:xfrm>
              <a:off x="110" y="1575"/>
              <a:ext cx="2365" cy="2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0" name="Rectangle 89"/>
            <p:cNvSpPr>
              <a:spLocks noChangeArrowheads="1"/>
            </p:cNvSpPr>
            <p:nvPr/>
          </p:nvSpPr>
          <p:spPr bwMode="auto">
            <a:xfrm>
              <a:off x="112" y="1580"/>
              <a:ext cx="2361" cy="2710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211" name="Line 90"/>
            <p:cNvSpPr>
              <a:spLocks noChangeShapeType="1"/>
            </p:cNvSpPr>
            <p:nvPr/>
          </p:nvSpPr>
          <p:spPr bwMode="auto">
            <a:xfrm flipV="1">
              <a:off x="327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2" name="Line 91"/>
            <p:cNvSpPr>
              <a:spLocks noChangeShapeType="1"/>
            </p:cNvSpPr>
            <p:nvPr/>
          </p:nvSpPr>
          <p:spPr bwMode="auto">
            <a:xfrm flipV="1">
              <a:off x="329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3" name="Line 92"/>
            <p:cNvSpPr>
              <a:spLocks noChangeShapeType="1"/>
            </p:cNvSpPr>
            <p:nvPr/>
          </p:nvSpPr>
          <p:spPr bwMode="auto">
            <a:xfrm flipV="1">
              <a:off x="540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4" name="Line 93"/>
            <p:cNvSpPr>
              <a:spLocks noChangeShapeType="1"/>
            </p:cNvSpPr>
            <p:nvPr/>
          </p:nvSpPr>
          <p:spPr bwMode="auto">
            <a:xfrm flipV="1">
              <a:off x="542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5" name="Line 94"/>
            <p:cNvSpPr>
              <a:spLocks noChangeShapeType="1"/>
            </p:cNvSpPr>
            <p:nvPr/>
          </p:nvSpPr>
          <p:spPr bwMode="auto">
            <a:xfrm flipV="1">
              <a:off x="754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6" name="Line 95"/>
            <p:cNvSpPr>
              <a:spLocks noChangeShapeType="1"/>
            </p:cNvSpPr>
            <p:nvPr/>
          </p:nvSpPr>
          <p:spPr bwMode="auto">
            <a:xfrm flipV="1">
              <a:off x="757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7" name="Line 96"/>
            <p:cNvSpPr>
              <a:spLocks noChangeShapeType="1"/>
            </p:cNvSpPr>
            <p:nvPr/>
          </p:nvSpPr>
          <p:spPr bwMode="auto">
            <a:xfrm flipV="1">
              <a:off x="969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8" name="Line 97"/>
            <p:cNvSpPr>
              <a:spLocks noChangeShapeType="1"/>
            </p:cNvSpPr>
            <p:nvPr/>
          </p:nvSpPr>
          <p:spPr bwMode="auto">
            <a:xfrm flipV="1">
              <a:off x="971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19" name="Line 98"/>
            <p:cNvSpPr>
              <a:spLocks noChangeShapeType="1"/>
            </p:cNvSpPr>
            <p:nvPr/>
          </p:nvSpPr>
          <p:spPr bwMode="auto">
            <a:xfrm flipV="1">
              <a:off x="1184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0" name="Line 99"/>
            <p:cNvSpPr>
              <a:spLocks noChangeShapeType="1"/>
            </p:cNvSpPr>
            <p:nvPr/>
          </p:nvSpPr>
          <p:spPr bwMode="auto">
            <a:xfrm flipV="1">
              <a:off x="1186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1" name="Line 100"/>
            <p:cNvSpPr>
              <a:spLocks noChangeShapeType="1"/>
            </p:cNvSpPr>
            <p:nvPr/>
          </p:nvSpPr>
          <p:spPr bwMode="auto">
            <a:xfrm flipV="1">
              <a:off x="1396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2" name="Line 101"/>
            <p:cNvSpPr>
              <a:spLocks noChangeShapeType="1"/>
            </p:cNvSpPr>
            <p:nvPr/>
          </p:nvSpPr>
          <p:spPr bwMode="auto">
            <a:xfrm flipV="1">
              <a:off x="1399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3" name="Line 102"/>
            <p:cNvSpPr>
              <a:spLocks noChangeShapeType="1"/>
            </p:cNvSpPr>
            <p:nvPr/>
          </p:nvSpPr>
          <p:spPr bwMode="auto">
            <a:xfrm flipV="1">
              <a:off x="1826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4" name="Line 103"/>
            <p:cNvSpPr>
              <a:spLocks noChangeShapeType="1"/>
            </p:cNvSpPr>
            <p:nvPr/>
          </p:nvSpPr>
          <p:spPr bwMode="auto">
            <a:xfrm flipV="1">
              <a:off x="1828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5" name="Line 104"/>
            <p:cNvSpPr>
              <a:spLocks noChangeShapeType="1"/>
            </p:cNvSpPr>
            <p:nvPr/>
          </p:nvSpPr>
          <p:spPr bwMode="auto">
            <a:xfrm flipV="1">
              <a:off x="2041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6" name="Line 105"/>
            <p:cNvSpPr>
              <a:spLocks noChangeShapeType="1"/>
            </p:cNvSpPr>
            <p:nvPr/>
          </p:nvSpPr>
          <p:spPr bwMode="auto">
            <a:xfrm flipV="1">
              <a:off x="2043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7" name="Line 106"/>
            <p:cNvSpPr>
              <a:spLocks noChangeShapeType="1"/>
            </p:cNvSpPr>
            <p:nvPr/>
          </p:nvSpPr>
          <p:spPr bwMode="auto">
            <a:xfrm flipV="1">
              <a:off x="2253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8" name="Line 107"/>
            <p:cNvSpPr>
              <a:spLocks noChangeShapeType="1"/>
            </p:cNvSpPr>
            <p:nvPr/>
          </p:nvSpPr>
          <p:spPr bwMode="auto">
            <a:xfrm flipV="1">
              <a:off x="2256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29" name="Line 108"/>
            <p:cNvSpPr>
              <a:spLocks noChangeShapeType="1"/>
            </p:cNvSpPr>
            <p:nvPr/>
          </p:nvSpPr>
          <p:spPr bwMode="auto">
            <a:xfrm>
              <a:off x="115" y="4087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0" name="Line 109"/>
            <p:cNvSpPr>
              <a:spLocks noChangeShapeType="1"/>
            </p:cNvSpPr>
            <p:nvPr/>
          </p:nvSpPr>
          <p:spPr bwMode="auto">
            <a:xfrm>
              <a:off x="115" y="4092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1" name="Line 110"/>
            <p:cNvSpPr>
              <a:spLocks noChangeShapeType="1"/>
            </p:cNvSpPr>
            <p:nvPr/>
          </p:nvSpPr>
          <p:spPr bwMode="auto">
            <a:xfrm>
              <a:off x="115" y="3895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2" name="Line 111"/>
            <p:cNvSpPr>
              <a:spLocks noChangeShapeType="1"/>
            </p:cNvSpPr>
            <p:nvPr/>
          </p:nvSpPr>
          <p:spPr bwMode="auto">
            <a:xfrm>
              <a:off x="115" y="3900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3" name="Line 112"/>
            <p:cNvSpPr>
              <a:spLocks noChangeShapeType="1"/>
            </p:cNvSpPr>
            <p:nvPr/>
          </p:nvSpPr>
          <p:spPr bwMode="auto">
            <a:xfrm>
              <a:off x="115" y="3702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4" name="Line 113"/>
            <p:cNvSpPr>
              <a:spLocks noChangeShapeType="1"/>
            </p:cNvSpPr>
            <p:nvPr/>
          </p:nvSpPr>
          <p:spPr bwMode="auto">
            <a:xfrm>
              <a:off x="115" y="3707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5" name="Line 114"/>
            <p:cNvSpPr>
              <a:spLocks noChangeShapeType="1"/>
            </p:cNvSpPr>
            <p:nvPr/>
          </p:nvSpPr>
          <p:spPr bwMode="auto">
            <a:xfrm>
              <a:off x="115" y="3510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6" name="Line 115"/>
            <p:cNvSpPr>
              <a:spLocks noChangeShapeType="1"/>
            </p:cNvSpPr>
            <p:nvPr/>
          </p:nvSpPr>
          <p:spPr bwMode="auto">
            <a:xfrm>
              <a:off x="115" y="3515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7" name="Line 116"/>
            <p:cNvSpPr>
              <a:spLocks noChangeShapeType="1"/>
            </p:cNvSpPr>
            <p:nvPr/>
          </p:nvSpPr>
          <p:spPr bwMode="auto">
            <a:xfrm>
              <a:off x="115" y="3317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8" name="Line 117"/>
            <p:cNvSpPr>
              <a:spLocks noChangeShapeType="1"/>
            </p:cNvSpPr>
            <p:nvPr/>
          </p:nvSpPr>
          <p:spPr bwMode="auto">
            <a:xfrm>
              <a:off x="115" y="3323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39" name="Line 118"/>
            <p:cNvSpPr>
              <a:spLocks noChangeShapeType="1"/>
            </p:cNvSpPr>
            <p:nvPr/>
          </p:nvSpPr>
          <p:spPr bwMode="auto">
            <a:xfrm>
              <a:off x="115" y="3125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0" name="Line 119"/>
            <p:cNvSpPr>
              <a:spLocks noChangeShapeType="1"/>
            </p:cNvSpPr>
            <p:nvPr/>
          </p:nvSpPr>
          <p:spPr bwMode="auto">
            <a:xfrm>
              <a:off x="115" y="3130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1" name="Line 120"/>
            <p:cNvSpPr>
              <a:spLocks noChangeShapeType="1"/>
            </p:cNvSpPr>
            <p:nvPr/>
          </p:nvSpPr>
          <p:spPr bwMode="auto">
            <a:xfrm>
              <a:off x="115" y="2735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2" name="Line 121"/>
            <p:cNvSpPr>
              <a:spLocks noChangeShapeType="1"/>
            </p:cNvSpPr>
            <p:nvPr/>
          </p:nvSpPr>
          <p:spPr bwMode="auto">
            <a:xfrm>
              <a:off x="115" y="2740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3" name="Line 122"/>
            <p:cNvSpPr>
              <a:spLocks noChangeShapeType="1"/>
            </p:cNvSpPr>
            <p:nvPr/>
          </p:nvSpPr>
          <p:spPr bwMode="auto">
            <a:xfrm>
              <a:off x="115" y="2542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4" name="Line 123"/>
            <p:cNvSpPr>
              <a:spLocks noChangeShapeType="1"/>
            </p:cNvSpPr>
            <p:nvPr/>
          </p:nvSpPr>
          <p:spPr bwMode="auto">
            <a:xfrm>
              <a:off x="115" y="2548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5" name="Line 124"/>
            <p:cNvSpPr>
              <a:spLocks noChangeShapeType="1"/>
            </p:cNvSpPr>
            <p:nvPr/>
          </p:nvSpPr>
          <p:spPr bwMode="auto">
            <a:xfrm>
              <a:off x="115" y="2350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6" name="Line 125"/>
            <p:cNvSpPr>
              <a:spLocks noChangeShapeType="1"/>
            </p:cNvSpPr>
            <p:nvPr/>
          </p:nvSpPr>
          <p:spPr bwMode="auto">
            <a:xfrm>
              <a:off x="115" y="2355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7" name="Line 126"/>
            <p:cNvSpPr>
              <a:spLocks noChangeShapeType="1"/>
            </p:cNvSpPr>
            <p:nvPr/>
          </p:nvSpPr>
          <p:spPr bwMode="auto">
            <a:xfrm>
              <a:off x="115" y="2158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8" name="Line 127"/>
            <p:cNvSpPr>
              <a:spLocks noChangeShapeType="1"/>
            </p:cNvSpPr>
            <p:nvPr/>
          </p:nvSpPr>
          <p:spPr bwMode="auto">
            <a:xfrm>
              <a:off x="115" y="2163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49" name="Line 128"/>
            <p:cNvSpPr>
              <a:spLocks noChangeShapeType="1"/>
            </p:cNvSpPr>
            <p:nvPr/>
          </p:nvSpPr>
          <p:spPr bwMode="auto">
            <a:xfrm>
              <a:off x="115" y="1965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0" name="Line 129"/>
            <p:cNvSpPr>
              <a:spLocks noChangeShapeType="1"/>
            </p:cNvSpPr>
            <p:nvPr/>
          </p:nvSpPr>
          <p:spPr bwMode="auto">
            <a:xfrm>
              <a:off x="115" y="1970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1" name="Line 130"/>
            <p:cNvSpPr>
              <a:spLocks noChangeShapeType="1"/>
            </p:cNvSpPr>
            <p:nvPr/>
          </p:nvSpPr>
          <p:spPr bwMode="auto">
            <a:xfrm>
              <a:off x="115" y="1773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2" name="Line 131"/>
            <p:cNvSpPr>
              <a:spLocks noChangeShapeType="1"/>
            </p:cNvSpPr>
            <p:nvPr/>
          </p:nvSpPr>
          <p:spPr bwMode="auto">
            <a:xfrm>
              <a:off x="115" y="1778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3" name="Line 132"/>
            <p:cNvSpPr>
              <a:spLocks noChangeShapeType="1"/>
            </p:cNvSpPr>
            <p:nvPr/>
          </p:nvSpPr>
          <p:spPr bwMode="auto">
            <a:xfrm>
              <a:off x="115" y="2922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4" name="Line 133"/>
            <p:cNvSpPr>
              <a:spLocks noChangeShapeType="1"/>
            </p:cNvSpPr>
            <p:nvPr/>
          </p:nvSpPr>
          <p:spPr bwMode="auto">
            <a:xfrm>
              <a:off x="115" y="2927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5" name="Line 134"/>
            <p:cNvSpPr>
              <a:spLocks noChangeShapeType="1"/>
            </p:cNvSpPr>
            <p:nvPr/>
          </p:nvSpPr>
          <p:spPr bwMode="auto">
            <a:xfrm>
              <a:off x="115" y="2932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6" name="Line 135"/>
            <p:cNvSpPr>
              <a:spLocks noChangeShapeType="1"/>
            </p:cNvSpPr>
            <p:nvPr/>
          </p:nvSpPr>
          <p:spPr bwMode="auto">
            <a:xfrm>
              <a:off x="115" y="2938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57" name="Rectangle 136"/>
            <p:cNvSpPr>
              <a:spLocks noChangeArrowheads="1"/>
            </p:cNvSpPr>
            <p:nvPr/>
          </p:nvSpPr>
          <p:spPr bwMode="auto">
            <a:xfrm>
              <a:off x="2426" y="2771"/>
              <a:ext cx="37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258" name="Freeform 137"/>
            <p:cNvSpPr>
              <a:spLocks/>
            </p:cNvSpPr>
            <p:nvPr/>
          </p:nvSpPr>
          <p:spPr bwMode="auto">
            <a:xfrm>
              <a:off x="2447" y="2887"/>
              <a:ext cx="21" cy="91"/>
            </a:xfrm>
            <a:custGeom>
              <a:avLst/>
              <a:gdLst>
                <a:gd name="T0" fmla="*/ 0 w 21"/>
                <a:gd name="T1" fmla="*/ 0 h 91"/>
                <a:gd name="T2" fmla="*/ 21 w 21"/>
                <a:gd name="T3" fmla="*/ 45 h 91"/>
                <a:gd name="T4" fmla="*/ 0 w 21"/>
                <a:gd name="T5" fmla="*/ 91 h 91"/>
                <a:gd name="T6" fmla="*/ 0 w 21"/>
                <a:gd name="T7" fmla="*/ 0 h 9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"/>
                <a:gd name="T13" fmla="*/ 0 h 91"/>
                <a:gd name="T14" fmla="*/ 21 w 21"/>
                <a:gd name="T15" fmla="*/ 91 h 9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" h="91">
                  <a:moveTo>
                    <a:pt x="0" y="0"/>
                  </a:moveTo>
                  <a:lnTo>
                    <a:pt x="21" y="45"/>
                  </a:lnTo>
                  <a:lnTo>
                    <a:pt x="0" y="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259" name="Line 138"/>
            <p:cNvSpPr>
              <a:spLocks noChangeShapeType="1"/>
            </p:cNvSpPr>
            <p:nvPr/>
          </p:nvSpPr>
          <p:spPr bwMode="auto">
            <a:xfrm flipV="1">
              <a:off x="1609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0" name="Line 139"/>
            <p:cNvSpPr>
              <a:spLocks noChangeShapeType="1"/>
            </p:cNvSpPr>
            <p:nvPr/>
          </p:nvSpPr>
          <p:spPr bwMode="auto">
            <a:xfrm flipV="1">
              <a:off x="1611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1" name="Line 140"/>
            <p:cNvSpPr>
              <a:spLocks noChangeShapeType="1"/>
            </p:cNvSpPr>
            <p:nvPr/>
          </p:nvSpPr>
          <p:spPr bwMode="auto">
            <a:xfrm flipV="1">
              <a:off x="1614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2" name="Line 141"/>
            <p:cNvSpPr>
              <a:spLocks noChangeShapeType="1"/>
            </p:cNvSpPr>
            <p:nvPr/>
          </p:nvSpPr>
          <p:spPr bwMode="auto">
            <a:xfrm flipV="1">
              <a:off x="1616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3" name="Rectangle 142"/>
            <p:cNvSpPr>
              <a:spLocks noChangeArrowheads="1"/>
            </p:cNvSpPr>
            <p:nvPr/>
          </p:nvSpPr>
          <p:spPr bwMode="auto">
            <a:xfrm>
              <a:off x="1641" y="1570"/>
              <a:ext cx="37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4264" name="Freeform 143"/>
            <p:cNvSpPr>
              <a:spLocks/>
            </p:cNvSpPr>
            <p:nvPr/>
          </p:nvSpPr>
          <p:spPr bwMode="auto">
            <a:xfrm>
              <a:off x="1593" y="1585"/>
              <a:ext cx="41" cy="46"/>
            </a:xfrm>
            <a:custGeom>
              <a:avLst/>
              <a:gdLst>
                <a:gd name="T0" fmla="*/ 0 w 41"/>
                <a:gd name="T1" fmla="*/ 46 h 46"/>
                <a:gd name="T2" fmla="*/ 21 w 41"/>
                <a:gd name="T3" fmla="*/ 0 h 46"/>
                <a:gd name="T4" fmla="*/ 41 w 41"/>
                <a:gd name="T5" fmla="*/ 46 h 46"/>
                <a:gd name="T6" fmla="*/ 0 w 41"/>
                <a:gd name="T7" fmla="*/ 46 h 4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1"/>
                <a:gd name="T13" fmla="*/ 0 h 46"/>
                <a:gd name="T14" fmla="*/ 41 w 41"/>
                <a:gd name="T15" fmla="*/ 46 h 4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1" h="46">
                  <a:moveTo>
                    <a:pt x="0" y="46"/>
                  </a:moveTo>
                  <a:lnTo>
                    <a:pt x="21" y="0"/>
                  </a:lnTo>
                  <a:lnTo>
                    <a:pt x="41" y="46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265" name="Rectangle 144"/>
            <p:cNvSpPr>
              <a:spLocks noChangeArrowheads="1"/>
            </p:cNvSpPr>
            <p:nvPr/>
          </p:nvSpPr>
          <p:spPr bwMode="auto">
            <a:xfrm>
              <a:off x="112" y="1580"/>
              <a:ext cx="2361" cy="2710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266" name="Line 145"/>
            <p:cNvSpPr>
              <a:spLocks noChangeShapeType="1"/>
            </p:cNvSpPr>
            <p:nvPr/>
          </p:nvSpPr>
          <p:spPr bwMode="auto">
            <a:xfrm>
              <a:off x="329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7" name="Rectangle 146"/>
            <p:cNvSpPr>
              <a:spLocks noChangeArrowheads="1"/>
            </p:cNvSpPr>
            <p:nvPr/>
          </p:nvSpPr>
          <p:spPr bwMode="auto">
            <a:xfrm>
              <a:off x="295" y="2963"/>
              <a:ext cx="92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-30</a:t>
              </a:r>
              <a:endParaRPr lang="en-US"/>
            </a:p>
          </p:txBody>
        </p:sp>
        <p:sp>
          <p:nvSpPr>
            <p:cNvPr id="4268" name="Line 147"/>
            <p:cNvSpPr>
              <a:spLocks noChangeShapeType="1"/>
            </p:cNvSpPr>
            <p:nvPr/>
          </p:nvSpPr>
          <p:spPr bwMode="auto">
            <a:xfrm>
              <a:off x="542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69" name="Rectangle 148"/>
            <p:cNvSpPr>
              <a:spLocks noChangeArrowheads="1"/>
            </p:cNvSpPr>
            <p:nvPr/>
          </p:nvSpPr>
          <p:spPr bwMode="auto">
            <a:xfrm>
              <a:off x="507" y="2963"/>
              <a:ext cx="92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-25</a:t>
              </a:r>
              <a:endParaRPr lang="en-US"/>
            </a:p>
          </p:txBody>
        </p:sp>
        <p:sp>
          <p:nvSpPr>
            <p:cNvPr id="4270" name="Line 149"/>
            <p:cNvSpPr>
              <a:spLocks noChangeShapeType="1"/>
            </p:cNvSpPr>
            <p:nvPr/>
          </p:nvSpPr>
          <p:spPr bwMode="auto">
            <a:xfrm>
              <a:off x="757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1" name="Rectangle 150"/>
            <p:cNvSpPr>
              <a:spLocks noChangeArrowheads="1"/>
            </p:cNvSpPr>
            <p:nvPr/>
          </p:nvSpPr>
          <p:spPr bwMode="auto">
            <a:xfrm>
              <a:off x="722" y="2963"/>
              <a:ext cx="92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-20</a:t>
              </a:r>
              <a:endParaRPr lang="en-US"/>
            </a:p>
          </p:txBody>
        </p:sp>
        <p:sp>
          <p:nvSpPr>
            <p:cNvPr id="4272" name="Line 151"/>
            <p:cNvSpPr>
              <a:spLocks noChangeShapeType="1"/>
            </p:cNvSpPr>
            <p:nvPr/>
          </p:nvSpPr>
          <p:spPr bwMode="auto">
            <a:xfrm>
              <a:off x="971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3" name="Rectangle 152"/>
            <p:cNvSpPr>
              <a:spLocks noChangeArrowheads="1"/>
            </p:cNvSpPr>
            <p:nvPr/>
          </p:nvSpPr>
          <p:spPr bwMode="auto">
            <a:xfrm>
              <a:off x="937" y="2963"/>
              <a:ext cx="92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-15</a:t>
              </a:r>
              <a:endParaRPr lang="en-US"/>
            </a:p>
          </p:txBody>
        </p:sp>
        <p:sp>
          <p:nvSpPr>
            <p:cNvPr id="4274" name="Line 153"/>
            <p:cNvSpPr>
              <a:spLocks noChangeShapeType="1"/>
            </p:cNvSpPr>
            <p:nvPr/>
          </p:nvSpPr>
          <p:spPr bwMode="auto">
            <a:xfrm>
              <a:off x="1186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5" name="Rectangle 154"/>
            <p:cNvSpPr>
              <a:spLocks noChangeArrowheads="1"/>
            </p:cNvSpPr>
            <p:nvPr/>
          </p:nvSpPr>
          <p:spPr bwMode="auto">
            <a:xfrm>
              <a:off x="1152" y="2963"/>
              <a:ext cx="92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-10</a:t>
              </a:r>
              <a:endParaRPr lang="en-US"/>
            </a:p>
          </p:txBody>
        </p:sp>
        <p:sp>
          <p:nvSpPr>
            <p:cNvPr id="4276" name="Line 155"/>
            <p:cNvSpPr>
              <a:spLocks noChangeShapeType="1"/>
            </p:cNvSpPr>
            <p:nvPr/>
          </p:nvSpPr>
          <p:spPr bwMode="auto">
            <a:xfrm>
              <a:off x="1399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77" name="Rectangle 156"/>
            <p:cNvSpPr>
              <a:spLocks noChangeArrowheads="1"/>
            </p:cNvSpPr>
            <p:nvPr/>
          </p:nvSpPr>
          <p:spPr bwMode="auto">
            <a:xfrm>
              <a:off x="1376" y="2963"/>
              <a:ext cx="69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4278" name="Rectangle 157"/>
            <p:cNvSpPr>
              <a:spLocks noChangeArrowheads="1"/>
            </p:cNvSpPr>
            <p:nvPr/>
          </p:nvSpPr>
          <p:spPr bwMode="auto">
            <a:xfrm>
              <a:off x="1623" y="2963"/>
              <a:ext cx="46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4279" name="Line 158"/>
            <p:cNvSpPr>
              <a:spLocks noChangeShapeType="1"/>
            </p:cNvSpPr>
            <p:nvPr/>
          </p:nvSpPr>
          <p:spPr bwMode="auto">
            <a:xfrm>
              <a:off x="1828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0" name="Rectangle 159"/>
            <p:cNvSpPr>
              <a:spLocks noChangeArrowheads="1"/>
            </p:cNvSpPr>
            <p:nvPr/>
          </p:nvSpPr>
          <p:spPr bwMode="auto">
            <a:xfrm>
              <a:off x="1831" y="2963"/>
              <a:ext cx="46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4281" name="Line 160"/>
            <p:cNvSpPr>
              <a:spLocks noChangeShapeType="1"/>
            </p:cNvSpPr>
            <p:nvPr/>
          </p:nvSpPr>
          <p:spPr bwMode="auto">
            <a:xfrm>
              <a:off x="2043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2" name="Rectangle 161"/>
            <p:cNvSpPr>
              <a:spLocks noChangeArrowheads="1"/>
            </p:cNvSpPr>
            <p:nvPr/>
          </p:nvSpPr>
          <p:spPr bwMode="auto">
            <a:xfrm>
              <a:off x="2020" y="2963"/>
              <a:ext cx="69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4283" name="Line 162"/>
            <p:cNvSpPr>
              <a:spLocks noChangeShapeType="1"/>
            </p:cNvSpPr>
            <p:nvPr/>
          </p:nvSpPr>
          <p:spPr bwMode="auto">
            <a:xfrm>
              <a:off x="2256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4" name="Rectangle 163"/>
            <p:cNvSpPr>
              <a:spLocks noChangeArrowheads="1"/>
            </p:cNvSpPr>
            <p:nvPr/>
          </p:nvSpPr>
          <p:spPr bwMode="auto">
            <a:xfrm>
              <a:off x="2232" y="2963"/>
              <a:ext cx="69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15</a:t>
              </a:r>
              <a:endParaRPr lang="en-US"/>
            </a:p>
          </p:txBody>
        </p:sp>
        <p:sp>
          <p:nvSpPr>
            <p:cNvPr id="4285" name="Rectangle 164"/>
            <p:cNvSpPr>
              <a:spLocks noChangeArrowheads="1"/>
            </p:cNvSpPr>
            <p:nvPr/>
          </p:nvSpPr>
          <p:spPr bwMode="auto">
            <a:xfrm>
              <a:off x="1530" y="4042"/>
              <a:ext cx="92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-12</a:t>
              </a:r>
              <a:endParaRPr lang="en-US"/>
            </a:p>
          </p:txBody>
        </p:sp>
        <p:sp>
          <p:nvSpPr>
            <p:cNvPr id="4286" name="Line 165"/>
            <p:cNvSpPr>
              <a:spLocks noChangeShapeType="1"/>
            </p:cNvSpPr>
            <p:nvPr/>
          </p:nvSpPr>
          <p:spPr bwMode="auto">
            <a:xfrm>
              <a:off x="1602" y="4092"/>
              <a:ext cx="2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7" name="Rectangle 166"/>
            <p:cNvSpPr>
              <a:spLocks noChangeArrowheads="1"/>
            </p:cNvSpPr>
            <p:nvPr/>
          </p:nvSpPr>
          <p:spPr bwMode="auto">
            <a:xfrm>
              <a:off x="1553" y="3657"/>
              <a:ext cx="69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4288" name="Line 167"/>
            <p:cNvSpPr>
              <a:spLocks noChangeShapeType="1"/>
            </p:cNvSpPr>
            <p:nvPr/>
          </p:nvSpPr>
          <p:spPr bwMode="auto">
            <a:xfrm>
              <a:off x="1602" y="3707"/>
              <a:ext cx="2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89" name="Rectangle 168"/>
            <p:cNvSpPr>
              <a:spLocks noChangeArrowheads="1"/>
            </p:cNvSpPr>
            <p:nvPr/>
          </p:nvSpPr>
          <p:spPr bwMode="auto">
            <a:xfrm>
              <a:off x="1553" y="3272"/>
              <a:ext cx="69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4290" name="Line 169"/>
            <p:cNvSpPr>
              <a:spLocks noChangeShapeType="1"/>
            </p:cNvSpPr>
            <p:nvPr/>
          </p:nvSpPr>
          <p:spPr bwMode="auto">
            <a:xfrm>
              <a:off x="1602" y="3323"/>
              <a:ext cx="2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91" name="Rectangle 170"/>
            <p:cNvSpPr>
              <a:spLocks noChangeArrowheads="1"/>
            </p:cNvSpPr>
            <p:nvPr/>
          </p:nvSpPr>
          <p:spPr bwMode="auto">
            <a:xfrm>
              <a:off x="1577" y="2497"/>
              <a:ext cx="46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292" name="Line 171"/>
            <p:cNvSpPr>
              <a:spLocks noChangeShapeType="1"/>
            </p:cNvSpPr>
            <p:nvPr/>
          </p:nvSpPr>
          <p:spPr bwMode="auto">
            <a:xfrm>
              <a:off x="1602" y="2548"/>
              <a:ext cx="2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93" name="Rectangle 172"/>
            <p:cNvSpPr>
              <a:spLocks noChangeArrowheads="1"/>
            </p:cNvSpPr>
            <p:nvPr/>
          </p:nvSpPr>
          <p:spPr bwMode="auto">
            <a:xfrm>
              <a:off x="1577" y="2112"/>
              <a:ext cx="46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4294" name="Line 173"/>
            <p:cNvSpPr>
              <a:spLocks noChangeShapeType="1"/>
            </p:cNvSpPr>
            <p:nvPr/>
          </p:nvSpPr>
          <p:spPr bwMode="auto">
            <a:xfrm>
              <a:off x="1602" y="2163"/>
              <a:ext cx="2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95" name="Rectangle 174"/>
            <p:cNvSpPr>
              <a:spLocks noChangeArrowheads="1"/>
            </p:cNvSpPr>
            <p:nvPr/>
          </p:nvSpPr>
          <p:spPr bwMode="auto">
            <a:xfrm>
              <a:off x="1553" y="1727"/>
              <a:ext cx="69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12</a:t>
              </a:r>
              <a:endParaRPr lang="en-US"/>
            </a:p>
          </p:txBody>
        </p:sp>
        <p:sp>
          <p:nvSpPr>
            <p:cNvPr id="4296" name="Line 175"/>
            <p:cNvSpPr>
              <a:spLocks noChangeShapeType="1"/>
            </p:cNvSpPr>
            <p:nvPr/>
          </p:nvSpPr>
          <p:spPr bwMode="auto">
            <a:xfrm>
              <a:off x="1602" y="1778"/>
              <a:ext cx="2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97" name="Freeform 176"/>
            <p:cNvSpPr>
              <a:spLocks/>
            </p:cNvSpPr>
            <p:nvPr/>
          </p:nvSpPr>
          <p:spPr bwMode="auto">
            <a:xfrm>
              <a:off x="115" y="1560"/>
              <a:ext cx="1473" cy="2193"/>
            </a:xfrm>
            <a:custGeom>
              <a:avLst/>
              <a:gdLst>
                <a:gd name="T0" fmla="*/ 53 w 638"/>
                <a:gd name="T1" fmla="*/ 11056 h 433"/>
                <a:gd name="T2" fmla="*/ 118 w 638"/>
                <a:gd name="T3" fmla="*/ 10955 h 433"/>
                <a:gd name="T4" fmla="*/ 180 w 638"/>
                <a:gd name="T5" fmla="*/ 10874 h 433"/>
                <a:gd name="T6" fmla="*/ 245 w 638"/>
                <a:gd name="T7" fmla="*/ 10798 h 433"/>
                <a:gd name="T8" fmla="*/ 309 w 638"/>
                <a:gd name="T9" fmla="*/ 10722 h 433"/>
                <a:gd name="T10" fmla="*/ 374 w 638"/>
                <a:gd name="T11" fmla="*/ 10646 h 433"/>
                <a:gd name="T12" fmla="*/ 436 w 638"/>
                <a:gd name="T13" fmla="*/ 10545 h 433"/>
                <a:gd name="T14" fmla="*/ 501 w 638"/>
                <a:gd name="T15" fmla="*/ 10464 h 433"/>
                <a:gd name="T16" fmla="*/ 566 w 638"/>
                <a:gd name="T17" fmla="*/ 10388 h 433"/>
                <a:gd name="T18" fmla="*/ 628 w 638"/>
                <a:gd name="T19" fmla="*/ 10312 h 433"/>
                <a:gd name="T20" fmla="*/ 693 w 638"/>
                <a:gd name="T21" fmla="*/ 10236 h 433"/>
                <a:gd name="T22" fmla="*/ 757 w 638"/>
                <a:gd name="T23" fmla="*/ 10134 h 433"/>
                <a:gd name="T24" fmla="*/ 822 w 638"/>
                <a:gd name="T25" fmla="*/ 10053 h 433"/>
                <a:gd name="T26" fmla="*/ 884 w 638"/>
                <a:gd name="T27" fmla="*/ 9977 h 433"/>
                <a:gd name="T28" fmla="*/ 949 w 638"/>
                <a:gd name="T29" fmla="*/ 9901 h 433"/>
                <a:gd name="T30" fmla="*/ 1014 w 638"/>
                <a:gd name="T31" fmla="*/ 9800 h 433"/>
                <a:gd name="T32" fmla="*/ 1076 w 638"/>
                <a:gd name="T33" fmla="*/ 9724 h 433"/>
                <a:gd name="T34" fmla="*/ 1141 w 638"/>
                <a:gd name="T35" fmla="*/ 9643 h 433"/>
                <a:gd name="T36" fmla="*/ 1205 w 638"/>
                <a:gd name="T37" fmla="*/ 9567 h 433"/>
                <a:gd name="T38" fmla="*/ 1268 w 638"/>
                <a:gd name="T39" fmla="*/ 9466 h 433"/>
                <a:gd name="T40" fmla="*/ 1332 w 638"/>
                <a:gd name="T41" fmla="*/ 9390 h 433"/>
                <a:gd name="T42" fmla="*/ 1397 w 638"/>
                <a:gd name="T43" fmla="*/ 9309 h 433"/>
                <a:gd name="T44" fmla="*/ 1461 w 638"/>
                <a:gd name="T45" fmla="*/ 9208 h 433"/>
                <a:gd name="T46" fmla="*/ 1524 w 638"/>
                <a:gd name="T47" fmla="*/ 9132 h 433"/>
                <a:gd name="T48" fmla="*/ 1588 w 638"/>
                <a:gd name="T49" fmla="*/ 9056 h 433"/>
                <a:gd name="T50" fmla="*/ 1653 w 638"/>
                <a:gd name="T51" fmla="*/ 8954 h 433"/>
                <a:gd name="T52" fmla="*/ 1715 w 638"/>
                <a:gd name="T53" fmla="*/ 8873 h 433"/>
                <a:gd name="T54" fmla="*/ 1780 w 638"/>
                <a:gd name="T55" fmla="*/ 8772 h 433"/>
                <a:gd name="T56" fmla="*/ 1845 w 638"/>
                <a:gd name="T57" fmla="*/ 8696 h 433"/>
                <a:gd name="T58" fmla="*/ 1909 w 638"/>
                <a:gd name="T59" fmla="*/ 8595 h 433"/>
                <a:gd name="T60" fmla="*/ 1972 w 638"/>
                <a:gd name="T61" fmla="*/ 8514 h 433"/>
                <a:gd name="T62" fmla="*/ 2036 w 638"/>
                <a:gd name="T63" fmla="*/ 8412 h 433"/>
                <a:gd name="T64" fmla="*/ 2101 w 638"/>
                <a:gd name="T65" fmla="*/ 8336 h 433"/>
                <a:gd name="T66" fmla="*/ 2163 w 638"/>
                <a:gd name="T67" fmla="*/ 8235 h 433"/>
                <a:gd name="T68" fmla="*/ 2228 w 638"/>
                <a:gd name="T69" fmla="*/ 8129 h 433"/>
                <a:gd name="T70" fmla="*/ 2293 w 638"/>
                <a:gd name="T71" fmla="*/ 8027 h 433"/>
                <a:gd name="T72" fmla="*/ 2355 w 638"/>
                <a:gd name="T73" fmla="*/ 7926 h 433"/>
                <a:gd name="T74" fmla="*/ 2420 w 638"/>
                <a:gd name="T75" fmla="*/ 7825 h 433"/>
                <a:gd name="T76" fmla="*/ 2484 w 638"/>
                <a:gd name="T77" fmla="*/ 7719 h 433"/>
                <a:gd name="T78" fmla="*/ 2549 w 638"/>
                <a:gd name="T79" fmla="*/ 7617 h 433"/>
                <a:gd name="T80" fmla="*/ 2611 w 638"/>
                <a:gd name="T81" fmla="*/ 7491 h 433"/>
                <a:gd name="T82" fmla="*/ 2676 w 638"/>
                <a:gd name="T83" fmla="*/ 7389 h 433"/>
                <a:gd name="T84" fmla="*/ 2741 w 638"/>
                <a:gd name="T85" fmla="*/ 7258 h 433"/>
                <a:gd name="T86" fmla="*/ 2803 w 638"/>
                <a:gd name="T87" fmla="*/ 7106 h 433"/>
                <a:gd name="T88" fmla="*/ 2868 w 638"/>
                <a:gd name="T89" fmla="*/ 6954 h 433"/>
                <a:gd name="T90" fmla="*/ 2932 w 638"/>
                <a:gd name="T91" fmla="*/ 6797 h 433"/>
                <a:gd name="T92" fmla="*/ 2997 w 638"/>
                <a:gd name="T93" fmla="*/ 6594 h 433"/>
                <a:gd name="T94" fmla="*/ 3059 w 638"/>
                <a:gd name="T95" fmla="*/ 6361 h 433"/>
                <a:gd name="T96" fmla="*/ 3124 w 638"/>
                <a:gd name="T97" fmla="*/ 6078 h 433"/>
                <a:gd name="T98" fmla="*/ 3188 w 638"/>
                <a:gd name="T99" fmla="*/ 5693 h 433"/>
                <a:gd name="T100" fmla="*/ 3251 w 638"/>
                <a:gd name="T101" fmla="*/ 5131 h 433"/>
                <a:gd name="T102" fmla="*/ 3315 w 638"/>
                <a:gd name="T103" fmla="*/ 4128 h 433"/>
                <a:gd name="T104" fmla="*/ 3364 w 638"/>
                <a:gd name="T105" fmla="*/ 2593 h 433"/>
                <a:gd name="T106" fmla="*/ 3389 w 638"/>
                <a:gd name="T107" fmla="*/ 1053 h 43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38"/>
                <a:gd name="T163" fmla="*/ 0 h 433"/>
                <a:gd name="T164" fmla="*/ 638 w 638"/>
                <a:gd name="T165" fmla="*/ 433 h 43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38" h="433">
                  <a:moveTo>
                    <a:pt x="0" y="433"/>
                  </a:moveTo>
                  <a:lnTo>
                    <a:pt x="2" y="433"/>
                  </a:lnTo>
                  <a:lnTo>
                    <a:pt x="4" y="432"/>
                  </a:lnTo>
                  <a:lnTo>
                    <a:pt x="6" y="432"/>
                  </a:lnTo>
                  <a:lnTo>
                    <a:pt x="8" y="431"/>
                  </a:lnTo>
                  <a:lnTo>
                    <a:pt x="10" y="431"/>
                  </a:lnTo>
                  <a:lnTo>
                    <a:pt x="12" y="430"/>
                  </a:lnTo>
                  <a:lnTo>
                    <a:pt x="14" y="429"/>
                  </a:lnTo>
                  <a:lnTo>
                    <a:pt x="16" y="429"/>
                  </a:lnTo>
                  <a:lnTo>
                    <a:pt x="18" y="428"/>
                  </a:lnTo>
                  <a:lnTo>
                    <a:pt x="20" y="428"/>
                  </a:lnTo>
                  <a:lnTo>
                    <a:pt x="22" y="427"/>
                  </a:lnTo>
                  <a:lnTo>
                    <a:pt x="24" y="427"/>
                  </a:lnTo>
                  <a:lnTo>
                    <a:pt x="26" y="426"/>
                  </a:lnTo>
                  <a:lnTo>
                    <a:pt x="28" y="426"/>
                  </a:lnTo>
                  <a:lnTo>
                    <a:pt x="30" y="425"/>
                  </a:lnTo>
                  <a:lnTo>
                    <a:pt x="32" y="425"/>
                  </a:lnTo>
                  <a:lnTo>
                    <a:pt x="34" y="424"/>
                  </a:lnTo>
                  <a:lnTo>
                    <a:pt x="36" y="424"/>
                  </a:lnTo>
                  <a:lnTo>
                    <a:pt x="38" y="423"/>
                  </a:lnTo>
                  <a:lnTo>
                    <a:pt x="40" y="423"/>
                  </a:lnTo>
                  <a:lnTo>
                    <a:pt x="42" y="422"/>
                  </a:lnTo>
                  <a:lnTo>
                    <a:pt x="44" y="422"/>
                  </a:lnTo>
                  <a:lnTo>
                    <a:pt x="46" y="421"/>
                  </a:lnTo>
                  <a:lnTo>
                    <a:pt x="48" y="420"/>
                  </a:lnTo>
                  <a:lnTo>
                    <a:pt x="50" y="420"/>
                  </a:lnTo>
                  <a:lnTo>
                    <a:pt x="52" y="419"/>
                  </a:lnTo>
                  <a:lnTo>
                    <a:pt x="54" y="419"/>
                  </a:lnTo>
                  <a:lnTo>
                    <a:pt x="56" y="418"/>
                  </a:lnTo>
                  <a:lnTo>
                    <a:pt x="58" y="418"/>
                  </a:lnTo>
                  <a:lnTo>
                    <a:pt x="60" y="417"/>
                  </a:lnTo>
                  <a:lnTo>
                    <a:pt x="62" y="417"/>
                  </a:lnTo>
                  <a:lnTo>
                    <a:pt x="64" y="416"/>
                  </a:lnTo>
                  <a:lnTo>
                    <a:pt x="66" y="416"/>
                  </a:lnTo>
                  <a:lnTo>
                    <a:pt x="68" y="415"/>
                  </a:lnTo>
                  <a:lnTo>
                    <a:pt x="70" y="415"/>
                  </a:lnTo>
                  <a:lnTo>
                    <a:pt x="72" y="414"/>
                  </a:lnTo>
                  <a:lnTo>
                    <a:pt x="74" y="414"/>
                  </a:lnTo>
                  <a:lnTo>
                    <a:pt x="76" y="413"/>
                  </a:lnTo>
                  <a:lnTo>
                    <a:pt x="78" y="412"/>
                  </a:lnTo>
                  <a:lnTo>
                    <a:pt x="80" y="412"/>
                  </a:lnTo>
                  <a:lnTo>
                    <a:pt x="82" y="411"/>
                  </a:lnTo>
                  <a:lnTo>
                    <a:pt x="84" y="411"/>
                  </a:lnTo>
                  <a:lnTo>
                    <a:pt x="86" y="410"/>
                  </a:lnTo>
                  <a:lnTo>
                    <a:pt x="88" y="410"/>
                  </a:lnTo>
                  <a:lnTo>
                    <a:pt x="90" y="409"/>
                  </a:lnTo>
                  <a:lnTo>
                    <a:pt x="92" y="409"/>
                  </a:lnTo>
                  <a:lnTo>
                    <a:pt x="94" y="408"/>
                  </a:lnTo>
                  <a:lnTo>
                    <a:pt x="96" y="408"/>
                  </a:lnTo>
                  <a:lnTo>
                    <a:pt x="98" y="407"/>
                  </a:lnTo>
                  <a:lnTo>
                    <a:pt x="100" y="407"/>
                  </a:lnTo>
                  <a:lnTo>
                    <a:pt x="102" y="406"/>
                  </a:lnTo>
                  <a:lnTo>
                    <a:pt x="104" y="406"/>
                  </a:lnTo>
                  <a:lnTo>
                    <a:pt x="106" y="405"/>
                  </a:lnTo>
                  <a:lnTo>
                    <a:pt x="108" y="404"/>
                  </a:lnTo>
                  <a:lnTo>
                    <a:pt x="110" y="404"/>
                  </a:lnTo>
                  <a:lnTo>
                    <a:pt x="112" y="403"/>
                  </a:lnTo>
                  <a:lnTo>
                    <a:pt x="114" y="403"/>
                  </a:lnTo>
                  <a:lnTo>
                    <a:pt x="116" y="402"/>
                  </a:lnTo>
                  <a:lnTo>
                    <a:pt x="118" y="402"/>
                  </a:lnTo>
                  <a:lnTo>
                    <a:pt x="120" y="401"/>
                  </a:lnTo>
                  <a:lnTo>
                    <a:pt x="122" y="401"/>
                  </a:lnTo>
                  <a:lnTo>
                    <a:pt x="124" y="400"/>
                  </a:lnTo>
                  <a:lnTo>
                    <a:pt x="126" y="400"/>
                  </a:lnTo>
                  <a:lnTo>
                    <a:pt x="128" y="399"/>
                  </a:lnTo>
                  <a:lnTo>
                    <a:pt x="130" y="399"/>
                  </a:lnTo>
                  <a:lnTo>
                    <a:pt x="132" y="398"/>
                  </a:lnTo>
                  <a:lnTo>
                    <a:pt x="134" y="398"/>
                  </a:lnTo>
                  <a:lnTo>
                    <a:pt x="136" y="397"/>
                  </a:lnTo>
                  <a:lnTo>
                    <a:pt x="138" y="396"/>
                  </a:lnTo>
                  <a:lnTo>
                    <a:pt x="140" y="396"/>
                  </a:lnTo>
                  <a:lnTo>
                    <a:pt x="142" y="395"/>
                  </a:lnTo>
                  <a:lnTo>
                    <a:pt x="144" y="395"/>
                  </a:lnTo>
                  <a:lnTo>
                    <a:pt x="146" y="394"/>
                  </a:lnTo>
                  <a:lnTo>
                    <a:pt x="148" y="394"/>
                  </a:lnTo>
                  <a:lnTo>
                    <a:pt x="150" y="393"/>
                  </a:lnTo>
                  <a:lnTo>
                    <a:pt x="152" y="393"/>
                  </a:lnTo>
                  <a:lnTo>
                    <a:pt x="154" y="392"/>
                  </a:lnTo>
                  <a:lnTo>
                    <a:pt x="156" y="392"/>
                  </a:lnTo>
                  <a:lnTo>
                    <a:pt x="158" y="391"/>
                  </a:lnTo>
                  <a:lnTo>
                    <a:pt x="160" y="391"/>
                  </a:lnTo>
                  <a:lnTo>
                    <a:pt x="162" y="390"/>
                  </a:lnTo>
                  <a:lnTo>
                    <a:pt x="164" y="389"/>
                  </a:lnTo>
                  <a:lnTo>
                    <a:pt x="166" y="389"/>
                  </a:lnTo>
                  <a:lnTo>
                    <a:pt x="168" y="388"/>
                  </a:lnTo>
                  <a:lnTo>
                    <a:pt x="170" y="388"/>
                  </a:lnTo>
                  <a:lnTo>
                    <a:pt x="172" y="387"/>
                  </a:lnTo>
                  <a:lnTo>
                    <a:pt x="174" y="387"/>
                  </a:lnTo>
                  <a:lnTo>
                    <a:pt x="176" y="386"/>
                  </a:lnTo>
                  <a:lnTo>
                    <a:pt x="178" y="386"/>
                  </a:lnTo>
                  <a:lnTo>
                    <a:pt x="180" y="385"/>
                  </a:lnTo>
                  <a:lnTo>
                    <a:pt x="182" y="385"/>
                  </a:lnTo>
                  <a:lnTo>
                    <a:pt x="184" y="384"/>
                  </a:lnTo>
                  <a:lnTo>
                    <a:pt x="186" y="383"/>
                  </a:lnTo>
                  <a:lnTo>
                    <a:pt x="188" y="383"/>
                  </a:lnTo>
                  <a:lnTo>
                    <a:pt x="190" y="382"/>
                  </a:lnTo>
                  <a:lnTo>
                    <a:pt x="192" y="382"/>
                  </a:lnTo>
                  <a:lnTo>
                    <a:pt x="194" y="381"/>
                  </a:lnTo>
                  <a:lnTo>
                    <a:pt x="196" y="381"/>
                  </a:lnTo>
                  <a:lnTo>
                    <a:pt x="198" y="380"/>
                  </a:lnTo>
                  <a:lnTo>
                    <a:pt x="200" y="380"/>
                  </a:lnTo>
                  <a:lnTo>
                    <a:pt x="202" y="379"/>
                  </a:lnTo>
                  <a:lnTo>
                    <a:pt x="204" y="379"/>
                  </a:lnTo>
                  <a:lnTo>
                    <a:pt x="206" y="378"/>
                  </a:lnTo>
                  <a:lnTo>
                    <a:pt x="208" y="377"/>
                  </a:lnTo>
                  <a:lnTo>
                    <a:pt x="210" y="377"/>
                  </a:lnTo>
                  <a:lnTo>
                    <a:pt x="212" y="376"/>
                  </a:lnTo>
                  <a:lnTo>
                    <a:pt x="214" y="376"/>
                  </a:lnTo>
                  <a:lnTo>
                    <a:pt x="216" y="375"/>
                  </a:lnTo>
                  <a:lnTo>
                    <a:pt x="218" y="375"/>
                  </a:lnTo>
                  <a:lnTo>
                    <a:pt x="220" y="374"/>
                  </a:lnTo>
                  <a:lnTo>
                    <a:pt x="222" y="374"/>
                  </a:lnTo>
                  <a:lnTo>
                    <a:pt x="224" y="373"/>
                  </a:lnTo>
                  <a:lnTo>
                    <a:pt x="226" y="373"/>
                  </a:lnTo>
                  <a:lnTo>
                    <a:pt x="228" y="372"/>
                  </a:lnTo>
                  <a:lnTo>
                    <a:pt x="230" y="371"/>
                  </a:lnTo>
                  <a:lnTo>
                    <a:pt x="232" y="371"/>
                  </a:lnTo>
                  <a:lnTo>
                    <a:pt x="234" y="370"/>
                  </a:lnTo>
                  <a:lnTo>
                    <a:pt x="236" y="370"/>
                  </a:lnTo>
                  <a:lnTo>
                    <a:pt x="238" y="369"/>
                  </a:lnTo>
                  <a:lnTo>
                    <a:pt x="240" y="369"/>
                  </a:lnTo>
                  <a:lnTo>
                    <a:pt x="242" y="368"/>
                  </a:lnTo>
                  <a:lnTo>
                    <a:pt x="244" y="368"/>
                  </a:lnTo>
                  <a:lnTo>
                    <a:pt x="246" y="367"/>
                  </a:lnTo>
                  <a:lnTo>
                    <a:pt x="248" y="367"/>
                  </a:lnTo>
                  <a:lnTo>
                    <a:pt x="250" y="366"/>
                  </a:lnTo>
                  <a:lnTo>
                    <a:pt x="252" y="365"/>
                  </a:lnTo>
                  <a:lnTo>
                    <a:pt x="254" y="365"/>
                  </a:lnTo>
                  <a:lnTo>
                    <a:pt x="256" y="364"/>
                  </a:lnTo>
                  <a:lnTo>
                    <a:pt x="258" y="364"/>
                  </a:lnTo>
                  <a:lnTo>
                    <a:pt x="260" y="363"/>
                  </a:lnTo>
                  <a:lnTo>
                    <a:pt x="262" y="363"/>
                  </a:lnTo>
                  <a:lnTo>
                    <a:pt x="264" y="362"/>
                  </a:lnTo>
                  <a:lnTo>
                    <a:pt x="266" y="362"/>
                  </a:lnTo>
                  <a:lnTo>
                    <a:pt x="268" y="361"/>
                  </a:lnTo>
                  <a:lnTo>
                    <a:pt x="270" y="360"/>
                  </a:lnTo>
                  <a:lnTo>
                    <a:pt x="272" y="360"/>
                  </a:lnTo>
                  <a:lnTo>
                    <a:pt x="274" y="359"/>
                  </a:lnTo>
                  <a:lnTo>
                    <a:pt x="276" y="359"/>
                  </a:lnTo>
                  <a:lnTo>
                    <a:pt x="278" y="358"/>
                  </a:lnTo>
                  <a:lnTo>
                    <a:pt x="280" y="358"/>
                  </a:lnTo>
                  <a:lnTo>
                    <a:pt x="282" y="357"/>
                  </a:lnTo>
                  <a:lnTo>
                    <a:pt x="284" y="356"/>
                  </a:lnTo>
                  <a:lnTo>
                    <a:pt x="286" y="356"/>
                  </a:lnTo>
                  <a:lnTo>
                    <a:pt x="288" y="355"/>
                  </a:lnTo>
                  <a:lnTo>
                    <a:pt x="290" y="355"/>
                  </a:lnTo>
                  <a:lnTo>
                    <a:pt x="292" y="354"/>
                  </a:lnTo>
                  <a:lnTo>
                    <a:pt x="294" y="354"/>
                  </a:lnTo>
                  <a:lnTo>
                    <a:pt x="296" y="353"/>
                  </a:lnTo>
                  <a:lnTo>
                    <a:pt x="298" y="353"/>
                  </a:lnTo>
                  <a:lnTo>
                    <a:pt x="300" y="352"/>
                  </a:lnTo>
                  <a:lnTo>
                    <a:pt x="302" y="351"/>
                  </a:lnTo>
                  <a:lnTo>
                    <a:pt x="304" y="351"/>
                  </a:lnTo>
                  <a:lnTo>
                    <a:pt x="306" y="350"/>
                  </a:lnTo>
                  <a:lnTo>
                    <a:pt x="308" y="350"/>
                  </a:lnTo>
                  <a:lnTo>
                    <a:pt x="310" y="349"/>
                  </a:lnTo>
                  <a:lnTo>
                    <a:pt x="312" y="349"/>
                  </a:lnTo>
                  <a:lnTo>
                    <a:pt x="314" y="348"/>
                  </a:lnTo>
                  <a:lnTo>
                    <a:pt x="316" y="347"/>
                  </a:lnTo>
                  <a:lnTo>
                    <a:pt x="318" y="347"/>
                  </a:lnTo>
                  <a:lnTo>
                    <a:pt x="320" y="346"/>
                  </a:lnTo>
                  <a:lnTo>
                    <a:pt x="322" y="346"/>
                  </a:lnTo>
                  <a:lnTo>
                    <a:pt x="324" y="345"/>
                  </a:lnTo>
                  <a:lnTo>
                    <a:pt x="326" y="345"/>
                  </a:lnTo>
                  <a:lnTo>
                    <a:pt x="328" y="344"/>
                  </a:lnTo>
                  <a:lnTo>
                    <a:pt x="330" y="343"/>
                  </a:lnTo>
                  <a:lnTo>
                    <a:pt x="332" y="343"/>
                  </a:lnTo>
                  <a:lnTo>
                    <a:pt x="334" y="342"/>
                  </a:lnTo>
                  <a:lnTo>
                    <a:pt x="336" y="342"/>
                  </a:lnTo>
                  <a:lnTo>
                    <a:pt x="338" y="341"/>
                  </a:lnTo>
                  <a:lnTo>
                    <a:pt x="340" y="341"/>
                  </a:lnTo>
                  <a:lnTo>
                    <a:pt x="342" y="340"/>
                  </a:lnTo>
                  <a:lnTo>
                    <a:pt x="344" y="339"/>
                  </a:lnTo>
                  <a:lnTo>
                    <a:pt x="346" y="339"/>
                  </a:lnTo>
                  <a:lnTo>
                    <a:pt x="348" y="338"/>
                  </a:lnTo>
                  <a:lnTo>
                    <a:pt x="350" y="338"/>
                  </a:lnTo>
                  <a:lnTo>
                    <a:pt x="352" y="337"/>
                  </a:lnTo>
                  <a:lnTo>
                    <a:pt x="354" y="336"/>
                  </a:lnTo>
                  <a:lnTo>
                    <a:pt x="356" y="336"/>
                  </a:lnTo>
                  <a:lnTo>
                    <a:pt x="358" y="335"/>
                  </a:lnTo>
                  <a:lnTo>
                    <a:pt x="360" y="335"/>
                  </a:lnTo>
                  <a:lnTo>
                    <a:pt x="362" y="334"/>
                  </a:lnTo>
                  <a:lnTo>
                    <a:pt x="364" y="334"/>
                  </a:lnTo>
                  <a:lnTo>
                    <a:pt x="366" y="333"/>
                  </a:lnTo>
                  <a:lnTo>
                    <a:pt x="368" y="332"/>
                  </a:lnTo>
                  <a:lnTo>
                    <a:pt x="370" y="332"/>
                  </a:lnTo>
                  <a:lnTo>
                    <a:pt x="372" y="331"/>
                  </a:lnTo>
                  <a:lnTo>
                    <a:pt x="374" y="331"/>
                  </a:lnTo>
                  <a:lnTo>
                    <a:pt x="376" y="330"/>
                  </a:lnTo>
                  <a:lnTo>
                    <a:pt x="378" y="329"/>
                  </a:lnTo>
                  <a:lnTo>
                    <a:pt x="380" y="329"/>
                  </a:lnTo>
                  <a:lnTo>
                    <a:pt x="382" y="328"/>
                  </a:lnTo>
                  <a:lnTo>
                    <a:pt x="384" y="328"/>
                  </a:lnTo>
                  <a:lnTo>
                    <a:pt x="386" y="327"/>
                  </a:lnTo>
                  <a:lnTo>
                    <a:pt x="388" y="326"/>
                  </a:lnTo>
                  <a:lnTo>
                    <a:pt x="390" y="326"/>
                  </a:lnTo>
                  <a:lnTo>
                    <a:pt x="392" y="325"/>
                  </a:lnTo>
                  <a:lnTo>
                    <a:pt x="394" y="325"/>
                  </a:lnTo>
                  <a:lnTo>
                    <a:pt x="396" y="324"/>
                  </a:lnTo>
                  <a:lnTo>
                    <a:pt x="398" y="323"/>
                  </a:lnTo>
                  <a:lnTo>
                    <a:pt x="400" y="323"/>
                  </a:lnTo>
                  <a:lnTo>
                    <a:pt x="402" y="322"/>
                  </a:lnTo>
                  <a:lnTo>
                    <a:pt x="404" y="321"/>
                  </a:lnTo>
                  <a:lnTo>
                    <a:pt x="406" y="321"/>
                  </a:lnTo>
                  <a:lnTo>
                    <a:pt x="408" y="320"/>
                  </a:lnTo>
                  <a:lnTo>
                    <a:pt x="410" y="320"/>
                  </a:lnTo>
                  <a:lnTo>
                    <a:pt x="412" y="319"/>
                  </a:lnTo>
                  <a:lnTo>
                    <a:pt x="414" y="318"/>
                  </a:lnTo>
                  <a:lnTo>
                    <a:pt x="416" y="318"/>
                  </a:lnTo>
                  <a:lnTo>
                    <a:pt x="418" y="317"/>
                  </a:lnTo>
                  <a:lnTo>
                    <a:pt x="420" y="316"/>
                  </a:lnTo>
                  <a:lnTo>
                    <a:pt x="422" y="316"/>
                  </a:lnTo>
                  <a:lnTo>
                    <a:pt x="424" y="315"/>
                  </a:lnTo>
                  <a:lnTo>
                    <a:pt x="426" y="315"/>
                  </a:lnTo>
                  <a:lnTo>
                    <a:pt x="428" y="314"/>
                  </a:lnTo>
                  <a:lnTo>
                    <a:pt x="430" y="313"/>
                  </a:lnTo>
                  <a:lnTo>
                    <a:pt x="432" y="313"/>
                  </a:lnTo>
                  <a:lnTo>
                    <a:pt x="434" y="312"/>
                  </a:lnTo>
                  <a:lnTo>
                    <a:pt x="436" y="311"/>
                  </a:lnTo>
                  <a:lnTo>
                    <a:pt x="438" y="311"/>
                  </a:lnTo>
                  <a:lnTo>
                    <a:pt x="440" y="310"/>
                  </a:lnTo>
                  <a:lnTo>
                    <a:pt x="442" y="309"/>
                  </a:lnTo>
                  <a:lnTo>
                    <a:pt x="444" y="309"/>
                  </a:lnTo>
                  <a:lnTo>
                    <a:pt x="446" y="308"/>
                  </a:lnTo>
                  <a:lnTo>
                    <a:pt x="448" y="307"/>
                  </a:lnTo>
                  <a:lnTo>
                    <a:pt x="450" y="307"/>
                  </a:lnTo>
                  <a:lnTo>
                    <a:pt x="452" y="306"/>
                  </a:lnTo>
                  <a:lnTo>
                    <a:pt x="454" y="305"/>
                  </a:lnTo>
                  <a:lnTo>
                    <a:pt x="456" y="305"/>
                  </a:lnTo>
                  <a:lnTo>
                    <a:pt x="458" y="304"/>
                  </a:lnTo>
                  <a:lnTo>
                    <a:pt x="460" y="303"/>
                  </a:lnTo>
                  <a:lnTo>
                    <a:pt x="462" y="303"/>
                  </a:lnTo>
                  <a:lnTo>
                    <a:pt x="464" y="302"/>
                  </a:lnTo>
                  <a:lnTo>
                    <a:pt x="466" y="301"/>
                  </a:lnTo>
                  <a:lnTo>
                    <a:pt x="468" y="300"/>
                  </a:lnTo>
                  <a:lnTo>
                    <a:pt x="470" y="300"/>
                  </a:lnTo>
                  <a:lnTo>
                    <a:pt x="472" y="299"/>
                  </a:lnTo>
                  <a:lnTo>
                    <a:pt x="474" y="298"/>
                  </a:lnTo>
                  <a:lnTo>
                    <a:pt x="476" y="298"/>
                  </a:lnTo>
                  <a:lnTo>
                    <a:pt x="478" y="297"/>
                  </a:lnTo>
                  <a:lnTo>
                    <a:pt x="480" y="296"/>
                  </a:lnTo>
                  <a:lnTo>
                    <a:pt x="482" y="295"/>
                  </a:lnTo>
                  <a:lnTo>
                    <a:pt x="484" y="295"/>
                  </a:lnTo>
                  <a:lnTo>
                    <a:pt x="486" y="294"/>
                  </a:lnTo>
                  <a:lnTo>
                    <a:pt x="488" y="293"/>
                  </a:lnTo>
                  <a:lnTo>
                    <a:pt x="490" y="292"/>
                  </a:lnTo>
                  <a:lnTo>
                    <a:pt x="492" y="292"/>
                  </a:lnTo>
                  <a:lnTo>
                    <a:pt x="494" y="291"/>
                  </a:lnTo>
                  <a:lnTo>
                    <a:pt x="496" y="290"/>
                  </a:lnTo>
                  <a:lnTo>
                    <a:pt x="498" y="289"/>
                  </a:lnTo>
                  <a:lnTo>
                    <a:pt x="500" y="288"/>
                  </a:lnTo>
                  <a:lnTo>
                    <a:pt x="502" y="288"/>
                  </a:lnTo>
                  <a:lnTo>
                    <a:pt x="504" y="287"/>
                  </a:lnTo>
                  <a:lnTo>
                    <a:pt x="506" y="286"/>
                  </a:lnTo>
                  <a:lnTo>
                    <a:pt x="508" y="285"/>
                  </a:lnTo>
                  <a:lnTo>
                    <a:pt x="510" y="284"/>
                  </a:lnTo>
                  <a:lnTo>
                    <a:pt x="512" y="284"/>
                  </a:lnTo>
                  <a:lnTo>
                    <a:pt x="514" y="283"/>
                  </a:lnTo>
                  <a:lnTo>
                    <a:pt x="516" y="282"/>
                  </a:lnTo>
                  <a:lnTo>
                    <a:pt x="518" y="281"/>
                  </a:lnTo>
                  <a:lnTo>
                    <a:pt x="520" y="280"/>
                  </a:lnTo>
                  <a:lnTo>
                    <a:pt x="522" y="279"/>
                  </a:lnTo>
                  <a:lnTo>
                    <a:pt x="524" y="278"/>
                  </a:lnTo>
                  <a:lnTo>
                    <a:pt x="526" y="277"/>
                  </a:lnTo>
                  <a:lnTo>
                    <a:pt x="528" y="276"/>
                  </a:lnTo>
                  <a:lnTo>
                    <a:pt x="530" y="275"/>
                  </a:lnTo>
                  <a:lnTo>
                    <a:pt x="532" y="274"/>
                  </a:lnTo>
                  <a:lnTo>
                    <a:pt x="534" y="273"/>
                  </a:lnTo>
                  <a:lnTo>
                    <a:pt x="536" y="272"/>
                  </a:lnTo>
                  <a:lnTo>
                    <a:pt x="538" y="271"/>
                  </a:lnTo>
                  <a:lnTo>
                    <a:pt x="540" y="270"/>
                  </a:lnTo>
                  <a:lnTo>
                    <a:pt x="542" y="269"/>
                  </a:lnTo>
                  <a:lnTo>
                    <a:pt x="544" y="268"/>
                  </a:lnTo>
                  <a:lnTo>
                    <a:pt x="546" y="267"/>
                  </a:lnTo>
                  <a:lnTo>
                    <a:pt x="548" y="266"/>
                  </a:lnTo>
                  <a:lnTo>
                    <a:pt x="550" y="265"/>
                  </a:lnTo>
                  <a:lnTo>
                    <a:pt x="552" y="264"/>
                  </a:lnTo>
                  <a:lnTo>
                    <a:pt x="554" y="262"/>
                  </a:lnTo>
                  <a:lnTo>
                    <a:pt x="556" y="261"/>
                  </a:lnTo>
                  <a:lnTo>
                    <a:pt x="558" y="260"/>
                  </a:lnTo>
                  <a:lnTo>
                    <a:pt x="560" y="259"/>
                  </a:lnTo>
                  <a:lnTo>
                    <a:pt x="562" y="257"/>
                  </a:lnTo>
                  <a:lnTo>
                    <a:pt x="564" y="256"/>
                  </a:lnTo>
                  <a:lnTo>
                    <a:pt x="566" y="255"/>
                  </a:lnTo>
                  <a:lnTo>
                    <a:pt x="568" y="253"/>
                  </a:lnTo>
                  <a:lnTo>
                    <a:pt x="570" y="252"/>
                  </a:lnTo>
                  <a:lnTo>
                    <a:pt x="572" y="250"/>
                  </a:lnTo>
                  <a:lnTo>
                    <a:pt x="574" y="248"/>
                  </a:lnTo>
                  <a:lnTo>
                    <a:pt x="576" y="247"/>
                  </a:lnTo>
                  <a:lnTo>
                    <a:pt x="578" y="245"/>
                  </a:lnTo>
                  <a:lnTo>
                    <a:pt x="580" y="243"/>
                  </a:lnTo>
                  <a:lnTo>
                    <a:pt x="582" y="241"/>
                  </a:lnTo>
                  <a:lnTo>
                    <a:pt x="584" y="239"/>
                  </a:lnTo>
                  <a:lnTo>
                    <a:pt x="586" y="237"/>
                  </a:lnTo>
                  <a:lnTo>
                    <a:pt x="588" y="235"/>
                  </a:lnTo>
                  <a:lnTo>
                    <a:pt x="590" y="233"/>
                  </a:lnTo>
                  <a:lnTo>
                    <a:pt x="592" y="230"/>
                  </a:lnTo>
                  <a:lnTo>
                    <a:pt x="594" y="228"/>
                  </a:lnTo>
                  <a:lnTo>
                    <a:pt x="596" y="225"/>
                  </a:lnTo>
                  <a:lnTo>
                    <a:pt x="598" y="222"/>
                  </a:lnTo>
                  <a:lnTo>
                    <a:pt x="600" y="219"/>
                  </a:lnTo>
                  <a:lnTo>
                    <a:pt x="602" y="216"/>
                  </a:lnTo>
                  <a:lnTo>
                    <a:pt x="604" y="213"/>
                  </a:lnTo>
                  <a:lnTo>
                    <a:pt x="606" y="209"/>
                  </a:lnTo>
                  <a:lnTo>
                    <a:pt x="608" y="205"/>
                  </a:lnTo>
                  <a:lnTo>
                    <a:pt x="610" y="200"/>
                  </a:lnTo>
                  <a:lnTo>
                    <a:pt x="612" y="195"/>
                  </a:lnTo>
                  <a:lnTo>
                    <a:pt x="614" y="190"/>
                  </a:lnTo>
                  <a:lnTo>
                    <a:pt x="616" y="184"/>
                  </a:lnTo>
                  <a:lnTo>
                    <a:pt x="618" y="177"/>
                  </a:lnTo>
                  <a:lnTo>
                    <a:pt x="620" y="170"/>
                  </a:lnTo>
                  <a:lnTo>
                    <a:pt x="622" y="161"/>
                  </a:lnTo>
                  <a:lnTo>
                    <a:pt x="624" y="151"/>
                  </a:lnTo>
                  <a:lnTo>
                    <a:pt x="626" y="140"/>
                  </a:lnTo>
                  <a:lnTo>
                    <a:pt x="628" y="126"/>
                  </a:lnTo>
                  <a:lnTo>
                    <a:pt x="629" y="119"/>
                  </a:lnTo>
                  <a:lnTo>
                    <a:pt x="630" y="110"/>
                  </a:lnTo>
                  <a:lnTo>
                    <a:pt x="631" y="101"/>
                  </a:lnTo>
                  <a:lnTo>
                    <a:pt x="632" y="90"/>
                  </a:lnTo>
                  <a:lnTo>
                    <a:pt x="633" y="78"/>
                  </a:lnTo>
                  <a:lnTo>
                    <a:pt x="634" y="65"/>
                  </a:lnTo>
                  <a:lnTo>
                    <a:pt x="635" y="57"/>
                  </a:lnTo>
                  <a:lnTo>
                    <a:pt x="635" y="50"/>
                  </a:lnTo>
                  <a:lnTo>
                    <a:pt x="636" y="41"/>
                  </a:lnTo>
                  <a:lnTo>
                    <a:pt x="636" y="32"/>
                  </a:lnTo>
                  <a:lnTo>
                    <a:pt x="637" y="22"/>
                  </a:lnTo>
                  <a:lnTo>
                    <a:pt x="637" y="12"/>
                  </a:lnTo>
                  <a:lnTo>
                    <a:pt x="638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298" name="Freeform 177"/>
            <p:cNvSpPr>
              <a:spLocks/>
            </p:cNvSpPr>
            <p:nvPr/>
          </p:nvSpPr>
          <p:spPr bwMode="auto">
            <a:xfrm>
              <a:off x="1641" y="4214"/>
              <a:ext cx="3" cy="111"/>
            </a:xfrm>
            <a:custGeom>
              <a:avLst/>
              <a:gdLst>
                <a:gd name="T0" fmla="*/ 9 w 1"/>
                <a:gd name="T1" fmla="*/ 0 h 22"/>
                <a:gd name="T2" fmla="*/ 0 w 1"/>
                <a:gd name="T3" fmla="*/ 283 h 22"/>
                <a:gd name="T4" fmla="*/ 0 w 1"/>
                <a:gd name="T5" fmla="*/ 560 h 22"/>
                <a:gd name="T6" fmla="*/ 0 60000 65536"/>
                <a:gd name="T7" fmla="*/ 0 60000 65536"/>
                <a:gd name="T8" fmla="*/ 0 60000 65536"/>
                <a:gd name="T9" fmla="*/ 0 w 1"/>
                <a:gd name="T10" fmla="*/ 0 h 22"/>
                <a:gd name="T11" fmla="*/ 1 w 1"/>
                <a:gd name="T12" fmla="*/ 22 h 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22">
                  <a:moveTo>
                    <a:pt x="1" y="0"/>
                  </a:move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299" name="Freeform 178"/>
            <p:cNvSpPr>
              <a:spLocks/>
            </p:cNvSpPr>
            <p:nvPr/>
          </p:nvSpPr>
          <p:spPr bwMode="auto">
            <a:xfrm>
              <a:off x="1644" y="2497"/>
              <a:ext cx="826" cy="1717"/>
            </a:xfrm>
            <a:custGeom>
              <a:avLst/>
              <a:gdLst>
                <a:gd name="T0" fmla="*/ 5 w 358"/>
                <a:gd name="T1" fmla="*/ 7977 h 339"/>
                <a:gd name="T2" fmla="*/ 16 w 358"/>
                <a:gd name="T3" fmla="*/ 7233 h 339"/>
                <a:gd name="T4" fmla="*/ 28 w 358"/>
                <a:gd name="T5" fmla="*/ 6645 h 339"/>
                <a:gd name="T6" fmla="*/ 37 w 358"/>
                <a:gd name="T7" fmla="*/ 6184 h 339"/>
                <a:gd name="T8" fmla="*/ 48 w 358"/>
                <a:gd name="T9" fmla="*/ 5799 h 339"/>
                <a:gd name="T10" fmla="*/ 58 w 358"/>
                <a:gd name="T11" fmla="*/ 5465 h 339"/>
                <a:gd name="T12" fmla="*/ 69 w 358"/>
                <a:gd name="T13" fmla="*/ 5181 h 339"/>
                <a:gd name="T14" fmla="*/ 81 w 358"/>
                <a:gd name="T15" fmla="*/ 4953 h 339"/>
                <a:gd name="T16" fmla="*/ 90 w 358"/>
                <a:gd name="T17" fmla="*/ 4720 h 339"/>
                <a:gd name="T18" fmla="*/ 106 w 358"/>
                <a:gd name="T19" fmla="*/ 4462 h 339"/>
                <a:gd name="T20" fmla="*/ 122 w 358"/>
                <a:gd name="T21" fmla="*/ 4234 h 339"/>
                <a:gd name="T22" fmla="*/ 143 w 358"/>
                <a:gd name="T23" fmla="*/ 4001 h 339"/>
                <a:gd name="T24" fmla="*/ 171 w 358"/>
                <a:gd name="T25" fmla="*/ 3773 h 339"/>
                <a:gd name="T26" fmla="*/ 192 w 358"/>
                <a:gd name="T27" fmla="*/ 3566 h 339"/>
                <a:gd name="T28" fmla="*/ 224 w 358"/>
                <a:gd name="T29" fmla="*/ 3363 h 339"/>
                <a:gd name="T30" fmla="*/ 256 w 358"/>
                <a:gd name="T31" fmla="*/ 3155 h 339"/>
                <a:gd name="T32" fmla="*/ 293 w 358"/>
                <a:gd name="T33" fmla="*/ 2978 h 339"/>
                <a:gd name="T34" fmla="*/ 330 w 358"/>
                <a:gd name="T35" fmla="*/ 2821 h 339"/>
                <a:gd name="T36" fmla="*/ 367 w 358"/>
                <a:gd name="T37" fmla="*/ 2695 h 339"/>
                <a:gd name="T38" fmla="*/ 399 w 358"/>
                <a:gd name="T39" fmla="*/ 2563 h 339"/>
                <a:gd name="T40" fmla="*/ 448 w 358"/>
                <a:gd name="T41" fmla="*/ 2436 h 339"/>
                <a:gd name="T42" fmla="*/ 501 w 358"/>
                <a:gd name="T43" fmla="*/ 2284 h 339"/>
                <a:gd name="T44" fmla="*/ 554 w 358"/>
                <a:gd name="T45" fmla="*/ 2153 h 339"/>
                <a:gd name="T46" fmla="*/ 607 w 358"/>
                <a:gd name="T47" fmla="*/ 2026 h 339"/>
                <a:gd name="T48" fmla="*/ 660 w 358"/>
                <a:gd name="T49" fmla="*/ 1899 h 339"/>
                <a:gd name="T50" fmla="*/ 713 w 358"/>
                <a:gd name="T51" fmla="*/ 1798 h 339"/>
                <a:gd name="T52" fmla="*/ 773 w 358"/>
                <a:gd name="T53" fmla="*/ 1692 h 339"/>
                <a:gd name="T54" fmla="*/ 826 w 358"/>
                <a:gd name="T55" fmla="*/ 1590 h 339"/>
                <a:gd name="T56" fmla="*/ 879 w 358"/>
                <a:gd name="T57" fmla="*/ 1514 h 339"/>
                <a:gd name="T58" fmla="*/ 932 w 358"/>
                <a:gd name="T59" fmla="*/ 1413 h 339"/>
                <a:gd name="T60" fmla="*/ 985 w 358"/>
                <a:gd name="T61" fmla="*/ 1332 h 339"/>
                <a:gd name="T62" fmla="*/ 1038 w 358"/>
                <a:gd name="T63" fmla="*/ 1231 h 339"/>
                <a:gd name="T64" fmla="*/ 1091 w 358"/>
                <a:gd name="T65" fmla="*/ 1155 h 339"/>
                <a:gd name="T66" fmla="*/ 1144 w 358"/>
                <a:gd name="T67" fmla="*/ 1079 h 339"/>
                <a:gd name="T68" fmla="*/ 1202 w 358"/>
                <a:gd name="T69" fmla="*/ 1003 h 339"/>
                <a:gd name="T70" fmla="*/ 1257 w 358"/>
                <a:gd name="T71" fmla="*/ 896 h 339"/>
                <a:gd name="T72" fmla="*/ 1311 w 358"/>
                <a:gd name="T73" fmla="*/ 821 h 339"/>
                <a:gd name="T74" fmla="*/ 1364 w 358"/>
                <a:gd name="T75" fmla="*/ 745 h 339"/>
                <a:gd name="T76" fmla="*/ 1417 w 358"/>
                <a:gd name="T77" fmla="*/ 669 h 339"/>
                <a:gd name="T78" fmla="*/ 1470 w 358"/>
                <a:gd name="T79" fmla="*/ 588 h 339"/>
                <a:gd name="T80" fmla="*/ 1523 w 358"/>
                <a:gd name="T81" fmla="*/ 512 h 339"/>
                <a:gd name="T82" fmla="*/ 1576 w 358"/>
                <a:gd name="T83" fmla="*/ 436 h 339"/>
                <a:gd name="T84" fmla="*/ 1634 w 358"/>
                <a:gd name="T85" fmla="*/ 360 h 339"/>
                <a:gd name="T86" fmla="*/ 1687 w 358"/>
                <a:gd name="T87" fmla="*/ 309 h 339"/>
                <a:gd name="T88" fmla="*/ 1740 w 358"/>
                <a:gd name="T89" fmla="*/ 233 h 339"/>
                <a:gd name="T90" fmla="*/ 1795 w 358"/>
                <a:gd name="T91" fmla="*/ 152 h 339"/>
                <a:gd name="T92" fmla="*/ 1848 w 358"/>
                <a:gd name="T93" fmla="*/ 76 h 339"/>
                <a:gd name="T94" fmla="*/ 1901 w 358"/>
                <a:gd name="T95" fmla="*/ 0 h 339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58"/>
                <a:gd name="T145" fmla="*/ 0 h 339"/>
                <a:gd name="T146" fmla="*/ 358 w 358"/>
                <a:gd name="T147" fmla="*/ 339 h 339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58" h="339">
                  <a:moveTo>
                    <a:pt x="0" y="339"/>
                  </a:moveTo>
                  <a:lnTo>
                    <a:pt x="0" y="329"/>
                  </a:lnTo>
                  <a:lnTo>
                    <a:pt x="1" y="320"/>
                  </a:lnTo>
                  <a:lnTo>
                    <a:pt x="1" y="311"/>
                  </a:lnTo>
                  <a:lnTo>
                    <a:pt x="2" y="303"/>
                  </a:lnTo>
                  <a:lnTo>
                    <a:pt x="2" y="296"/>
                  </a:lnTo>
                  <a:lnTo>
                    <a:pt x="3" y="289"/>
                  </a:lnTo>
                  <a:lnTo>
                    <a:pt x="3" y="282"/>
                  </a:lnTo>
                  <a:lnTo>
                    <a:pt x="4" y="276"/>
                  </a:lnTo>
                  <a:lnTo>
                    <a:pt x="4" y="270"/>
                  </a:lnTo>
                  <a:lnTo>
                    <a:pt x="5" y="265"/>
                  </a:lnTo>
                  <a:lnTo>
                    <a:pt x="5" y="259"/>
                  </a:lnTo>
                  <a:lnTo>
                    <a:pt x="6" y="254"/>
                  </a:lnTo>
                  <a:lnTo>
                    <a:pt x="6" y="250"/>
                  </a:lnTo>
                  <a:lnTo>
                    <a:pt x="7" y="245"/>
                  </a:lnTo>
                  <a:lnTo>
                    <a:pt x="7" y="241"/>
                  </a:lnTo>
                  <a:lnTo>
                    <a:pt x="8" y="237"/>
                  </a:lnTo>
                  <a:lnTo>
                    <a:pt x="8" y="233"/>
                  </a:lnTo>
                  <a:lnTo>
                    <a:pt x="9" y="229"/>
                  </a:lnTo>
                  <a:lnTo>
                    <a:pt x="9" y="226"/>
                  </a:lnTo>
                  <a:lnTo>
                    <a:pt x="10" y="223"/>
                  </a:lnTo>
                  <a:lnTo>
                    <a:pt x="10" y="219"/>
                  </a:lnTo>
                  <a:lnTo>
                    <a:pt x="11" y="216"/>
                  </a:lnTo>
                  <a:lnTo>
                    <a:pt x="11" y="213"/>
                  </a:lnTo>
                  <a:lnTo>
                    <a:pt x="12" y="210"/>
                  </a:lnTo>
                  <a:lnTo>
                    <a:pt x="12" y="208"/>
                  </a:lnTo>
                  <a:lnTo>
                    <a:pt x="13" y="205"/>
                  </a:lnTo>
                  <a:lnTo>
                    <a:pt x="13" y="202"/>
                  </a:lnTo>
                  <a:lnTo>
                    <a:pt x="14" y="200"/>
                  </a:lnTo>
                  <a:lnTo>
                    <a:pt x="14" y="198"/>
                  </a:lnTo>
                  <a:lnTo>
                    <a:pt x="15" y="195"/>
                  </a:lnTo>
                  <a:lnTo>
                    <a:pt x="15" y="193"/>
                  </a:lnTo>
                  <a:lnTo>
                    <a:pt x="16" y="191"/>
                  </a:lnTo>
                  <a:lnTo>
                    <a:pt x="16" y="189"/>
                  </a:lnTo>
                  <a:lnTo>
                    <a:pt x="17" y="187"/>
                  </a:lnTo>
                  <a:lnTo>
                    <a:pt x="17" y="184"/>
                  </a:lnTo>
                  <a:lnTo>
                    <a:pt x="18" y="181"/>
                  </a:lnTo>
                  <a:lnTo>
                    <a:pt x="19" y="179"/>
                  </a:lnTo>
                  <a:lnTo>
                    <a:pt x="20" y="176"/>
                  </a:lnTo>
                  <a:lnTo>
                    <a:pt x="20" y="174"/>
                  </a:lnTo>
                  <a:lnTo>
                    <a:pt x="21" y="171"/>
                  </a:lnTo>
                  <a:lnTo>
                    <a:pt x="22" y="169"/>
                  </a:lnTo>
                  <a:lnTo>
                    <a:pt x="23" y="167"/>
                  </a:lnTo>
                  <a:lnTo>
                    <a:pt x="23" y="165"/>
                  </a:lnTo>
                  <a:lnTo>
                    <a:pt x="24" y="163"/>
                  </a:lnTo>
                  <a:lnTo>
                    <a:pt x="25" y="161"/>
                  </a:lnTo>
                  <a:lnTo>
                    <a:pt x="26" y="158"/>
                  </a:lnTo>
                  <a:lnTo>
                    <a:pt x="27" y="156"/>
                  </a:lnTo>
                  <a:lnTo>
                    <a:pt x="28" y="153"/>
                  </a:lnTo>
                  <a:lnTo>
                    <a:pt x="29" y="151"/>
                  </a:lnTo>
                  <a:lnTo>
                    <a:pt x="30" y="149"/>
                  </a:lnTo>
                  <a:lnTo>
                    <a:pt x="32" y="147"/>
                  </a:lnTo>
                  <a:lnTo>
                    <a:pt x="33" y="145"/>
                  </a:lnTo>
                  <a:lnTo>
                    <a:pt x="34" y="143"/>
                  </a:lnTo>
                  <a:lnTo>
                    <a:pt x="35" y="141"/>
                  </a:lnTo>
                  <a:lnTo>
                    <a:pt x="36" y="139"/>
                  </a:lnTo>
                  <a:lnTo>
                    <a:pt x="37" y="137"/>
                  </a:lnTo>
                  <a:lnTo>
                    <a:pt x="38" y="135"/>
                  </a:lnTo>
                  <a:lnTo>
                    <a:pt x="40" y="133"/>
                  </a:lnTo>
                  <a:lnTo>
                    <a:pt x="42" y="131"/>
                  </a:lnTo>
                  <a:lnTo>
                    <a:pt x="43" y="129"/>
                  </a:lnTo>
                  <a:lnTo>
                    <a:pt x="45" y="127"/>
                  </a:lnTo>
                  <a:lnTo>
                    <a:pt x="47" y="125"/>
                  </a:lnTo>
                  <a:lnTo>
                    <a:pt x="48" y="123"/>
                  </a:lnTo>
                  <a:lnTo>
                    <a:pt x="50" y="121"/>
                  </a:lnTo>
                  <a:lnTo>
                    <a:pt x="52" y="119"/>
                  </a:lnTo>
                  <a:lnTo>
                    <a:pt x="53" y="117"/>
                  </a:lnTo>
                  <a:lnTo>
                    <a:pt x="55" y="116"/>
                  </a:lnTo>
                  <a:lnTo>
                    <a:pt x="57" y="114"/>
                  </a:lnTo>
                  <a:lnTo>
                    <a:pt x="59" y="113"/>
                  </a:lnTo>
                  <a:lnTo>
                    <a:pt x="60" y="111"/>
                  </a:lnTo>
                  <a:lnTo>
                    <a:pt x="62" y="110"/>
                  </a:lnTo>
                  <a:lnTo>
                    <a:pt x="64" y="108"/>
                  </a:lnTo>
                  <a:lnTo>
                    <a:pt x="65" y="107"/>
                  </a:lnTo>
                  <a:lnTo>
                    <a:pt x="67" y="106"/>
                  </a:lnTo>
                  <a:lnTo>
                    <a:pt x="69" y="105"/>
                  </a:lnTo>
                  <a:lnTo>
                    <a:pt x="70" y="103"/>
                  </a:lnTo>
                  <a:lnTo>
                    <a:pt x="72" y="102"/>
                  </a:lnTo>
                  <a:lnTo>
                    <a:pt x="74" y="101"/>
                  </a:lnTo>
                  <a:lnTo>
                    <a:pt x="75" y="100"/>
                  </a:lnTo>
                  <a:lnTo>
                    <a:pt x="77" y="99"/>
                  </a:lnTo>
                  <a:lnTo>
                    <a:pt x="79" y="98"/>
                  </a:lnTo>
                  <a:lnTo>
                    <a:pt x="81" y="96"/>
                  </a:lnTo>
                  <a:lnTo>
                    <a:pt x="84" y="95"/>
                  </a:lnTo>
                  <a:lnTo>
                    <a:pt x="86" y="93"/>
                  </a:lnTo>
                  <a:lnTo>
                    <a:pt x="89" y="92"/>
                  </a:lnTo>
                  <a:lnTo>
                    <a:pt x="91" y="90"/>
                  </a:lnTo>
                  <a:lnTo>
                    <a:pt x="94" y="89"/>
                  </a:lnTo>
                  <a:lnTo>
                    <a:pt x="96" y="87"/>
                  </a:lnTo>
                  <a:lnTo>
                    <a:pt x="99" y="86"/>
                  </a:lnTo>
                  <a:lnTo>
                    <a:pt x="102" y="85"/>
                  </a:lnTo>
                  <a:lnTo>
                    <a:pt x="104" y="84"/>
                  </a:lnTo>
                  <a:lnTo>
                    <a:pt x="107" y="82"/>
                  </a:lnTo>
                  <a:lnTo>
                    <a:pt x="109" y="81"/>
                  </a:lnTo>
                  <a:lnTo>
                    <a:pt x="112" y="80"/>
                  </a:lnTo>
                  <a:lnTo>
                    <a:pt x="114" y="79"/>
                  </a:lnTo>
                  <a:lnTo>
                    <a:pt x="117" y="78"/>
                  </a:lnTo>
                  <a:lnTo>
                    <a:pt x="119" y="77"/>
                  </a:lnTo>
                  <a:lnTo>
                    <a:pt x="122" y="76"/>
                  </a:lnTo>
                  <a:lnTo>
                    <a:pt x="124" y="74"/>
                  </a:lnTo>
                  <a:lnTo>
                    <a:pt x="127" y="73"/>
                  </a:lnTo>
                  <a:lnTo>
                    <a:pt x="129" y="72"/>
                  </a:lnTo>
                  <a:lnTo>
                    <a:pt x="132" y="71"/>
                  </a:lnTo>
                  <a:lnTo>
                    <a:pt x="134" y="70"/>
                  </a:lnTo>
                  <a:lnTo>
                    <a:pt x="137" y="69"/>
                  </a:lnTo>
                  <a:lnTo>
                    <a:pt x="140" y="68"/>
                  </a:lnTo>
                  <a:lnTo>
                    <a:pt x="142" y="67"/>
                  </a:lnTo>
                  <a:lnTo>
                    <a:pt x="145" y="66"/>
                  </a:lnTo>
                  <a:lnTo>
                    <a:pt x="147" y="65"/>
                  </a:lnTo>
                  <a:lnTo>
                    <a:pt x="150" y="64"/>
                  </a:lnTo>
                  <a:lnTo>
                    <a:pt x="152" y="63"/>
                  </a:lnTo>
                  <a:lnTo>
                    <a:pt x="155" y="62"/>
                  </a:lnTo>
                  <a:lnTo>
                    <a:pt x="157" y="62"/>
                  </a:lnTo>
                  <a:lnTo>
                    <a:pt x="160" y="61"/>
                  </a:lnTo>
                  <a:lnTo>
                    <a:pt x="162" y="60"/>
                  </a:lnTo>
                  <a:lnTo>
                    <a:pt x="165" y="59"/>
                  </a:lnTo>
                  <a:lnTo>
                    <a:pt x="167" y="58"/>
                  </a:lnTo>
                  <a:lnTo>
                    <a:pt x="170" y="57"/>
                  </a:lnTo>
                  <a:lnTo>
                    <a:pt x="172" y="56"/>
                  </a:lnTo>
                  <a:lnTo>
                    <a:pt x="175" y="55"/>
                  </a:lnTo>
                  <a:lnTo>
                    <a:pt x="177" y="54"/>
                  </a:lnTo>
                  <a:lnTo>
                    <a:pt x="180" y="53"/>
                  </a:lnTo>
                  <a:lnTo>
                    <a:pt x="183" y="53"/>
                  </a:lnTo>
                  <a:lnTo>
                    <a:pt x="185" y="52"/>
                  </a:lnTo>
                  <a:lnTo>
                    <a:pt x="188" y="51"/>
                  </a:lnTo>
                  <a:lnTo>
                    <a:pt x="190" y="50"/>
                  </a:lnTo>
                  <a:lnTo>
                    <a:pt x="193" y="49"/>
                  </a:lnTo>
                  <a:lnTo>
                    <a:pt x="195" y="48"/>
                  </a:lnTo>
                  <a:lnTo>
                    <a:pt x="198" y="48"/>
                  </a:lnTo>
                  <a:lnTo>
                    <a:pt x="200" y="47"/>
                  </a:lnTo>
                  <a:lnTo>
                    <a:pt x="203" y="46"/>
                  </a:lnTo>
                  <a:lnTo>
                    <a:pt x="205" y="45"/>
                  </a:lnTo>
                  <a:lnTo>
                    <a:pt x="208" y="44"/>
                  </a:lnTo>
                  <a:lnTo>
                    <a:pt x="210" y="43"/>
                  </a:lnTo>
                  <a:lnTo>
                    <a:pt x="213" y="43"/>
                  </a:lnTo>
                  <a:lnTo>
                    <a:pt x="215" y="42"/>
                  </a:lnTo>
                  <a:lnTo>
                    <a:pt x="218" y="41"/>
                  </a:lnTo>
                  <a:lnTo>
                    <a:pt x="221" y="40"/>
                  </a:lnTo>
                  <a:lnTo>
                    <a:pt x="223" y="39"/>
                  </a:lnTo>
                  <a:lnTo>
                    <a:pt x="226" y="39"/>
                  </a:lnTo>
                  <a:lnTo>
                    <a:pt x="228" y="38"/>
                  </a:lnTo>
                  <a:lnTo>
                    <a:pt x="231" y="37"/>
                  </a:lnTo>
                  <a:lnTo>
                    <a:pt x="233" y="36"/>
                  </a:lnTo>
                  <a:lnTo>
                    <a:pt x="236" y="35"/>
                  </a:lnTo>
                  <a:lnTo>
                    <a:pt x="238" y="35"/>
                  </a:lnTo>
                  <a:lnTo>
                    <a:pt x="241" y="34"/>
                  </a:lnTo>
                  <a:lnTo>
                    <a:pt x="243" y="33"/>
                  </a:lnTo>
                  <a:lnTo>
                    <a:pt x="246" y="32"/>
                  </a:lnTo>
                  <a:lnTo>
                    <a:pt x="248" y="32"/>
                  </a:lnTo>
                  <a:lnTo>
                    <a:pt x="251" y="31"/>
                  </a:lnTo>
                  <a:lnTo>
                    <a:pt x="253" y="30"/>
                  </a:lnTo>
                  <a:lnTo>
                    <a:pt x="256" y="29"/>
                  </a:lnTo>
                  <a:lnTo>
                    <a:pt x="258" y="29"/>
                  </a:lnTo>
                  <a:lnTo>
                    <a:pt x="261" y="28"/>
                  </a:lnTo>
                  <a:lnTo>
                    <a:pt x="264" y="27"/>
                  </a:lnTo>
                  <a:lnTo>
                    <a:pt x="266" y="26"/>
                  </a:lnTo>
                  <a:lnTo>
                    <a:pt x="269" y="26"/>
                  </a:lnTo>
                  <a:lnTo>
                    <a:pt x="271" y="25"/>
                  </a:lnTo>
                  <a:lnTo>
                    <a:pt x="274" y="24"/>
                  </a:lnTo>
                  <a:lnTo>
                    <a:pt x="276" y="23"/>
                  </a:lnTo>
                  <a:lnTo>
                    <a:pt x="279" y="23"/>
                  </a:lnTo>
                  <a:lnTo>
                    <a:pt x="281" y="22"/>
                  </a:lnTo>
                  <a:lnTo>
                    <a:pt x="284" y="21"/>
                  </a:lnTo>
                  <a:lnTo>
                    <a:pt x="286" y="20"/>
                  </a:lnTo>
                  <a:lnTo>
                    <a:pt x="289" y="20"/>
                  </a:lnTo>
                  <a:lnTo>
                    <a:pt x="291" y="19"/>
                  </a:lnTo>
                  <a:lnTo>
                    <a:pt x="294" y="18"/>
                  </a:lnTo>
                  <a:lnTo>
                    <a:pt x="296" y="17"/>
                  </a:lnTo>
                  <a:lnTo>
                    <a:pt x="299" y="17"/>
                  </a:lnTo>
                  <a:lnTo>
                    <a:pt x="302" y="16"/>
                  </a:lnTo>
                  <a:lnTo>
                    <a:pt x="304" y="15"/>
                  </a:lnTo>
                  <a:lnTo>
                    <a:pt x="307" y="14"/>
                  </a:lnTo>
                  <a:lnTo>
                    <a:pt x="309" y="14"/>
                  </a:lnTo>
                  <a:lnTo>
                    <a:pt x="312" y="13"/>
                  </a:lnTo>
                  <a:lnTo>
                    <a:pt x="314" y="12"/>
                  </a:lnTo>
                  <a:lnTo>
                    <a:pt x="317" y="12"/>
                  </a:lnTo>
                  <a:lnTo>
                    <a:pt x="319" y="11"/>
                  </a:lnTo>
                  <a:lnTo>
                    <a:pt x="322" y="10"/>
                  </a:lnTo>
                  <a:lnTo>
                    <a:pt x="324" y="9"/>
                  </a:lnTo>
                  <a:lnTo>
                    <a:pt x="327" y="9"/>
                  </a:lnTo>
                  <a:lnTo>
                    <a:pt x="329" y="8"/>
                  </a:lnTo>
                  <a:lnTo>
                    <a:pt x="332" y="7"/>
                  </a:lnTo>
                  <a:lnTo>
                    <a:pt x="334" y="7"/>
                  </a:lnTo>
                  <a:lnTo>
                    <a:pt x="337" y="6"/>
                  </a:lnTo>
                  <a:lnTo>
                    <a:pt x="339" y="5"/>
                  </a:lnTo>
                  <a:lnTo>
                    <a:pt x="342" y="4"/>
                  </a:lnTo>
                  <a:lnTo>
                    <a:pt x="345" y="4"/>
                  </a:lnTo>
                  <a:lnTo>
                    <a:pt x="347" y="3"/>
                  </a:lnTo>
                  <a:lnTo>
                    <a:pt x="350" y="2"/>
                  </a:lnTo>
                  <a:lnTo>
                    <a:pt x="352" y="2"/>
                  </a:lnTo>
                  <a:lnTo>
                    <a:pt x="355" y="1"/>
                  </a:lnTo>
                  <a:lnTo>
                    <a:pt x="357" y="0"/>
                  </a:lnTo>
                  <a:lnTo>
                    <a:pt x="358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300" name="Rectangle 180"/>
            <p:cNvSpPr>
              <a:spLocks noChangeArrowheads="1"/>
            </p:cNvSpPr>
            <p:nvPr/>
          </p:nvSpPr>
          <p:spPr bwMode="auto">
            <a:xfrm>
              <a:off x="112" y="1580"/>
              <a:ext cx="2361" cy="2710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grpSp>
        <p:nvGrpSpPr>
          <p:cNvPr id="5" name="Group 88"/>
          <p:cNvGrpSpPr>
            <a:grpSpLocks noChangeAspect="1"/>
          </p:cNvGrpSpPr>
          <p:nvPr/>
        </p:nvGrpSpPr>
        <p:grpSpPr bwMode="auto">
          <a:xfrm>
            <a:off x="176213" y="2482850"/>
            <a:ext cx="3754437" cy="4389438"/>
            <a:chOff x="110" y="1560"/>
            <a:chExt cx="2365" cy="2765"/>
          </a:xfrm>
        </p:grpSpPr>
        <p:sp>
          <p:nvSpPr>
            <p:cNvPr id="4116" name="AutoShape 87"/>
            <p:cNvSpPr>
              <a:spLocks noChangeAspect="1" noChangeArrowheads="1" noTextEdit="1"/>
            </p:cNvSpPr>
            <p:nvPr/>
          </p:nvSpPr>
          <p:spPr bwMode="auto">
            <a:xfrm>
              <a:off x="110" y="1575"/>
              <a:ext cx="2365" cy="2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17" name="Rectangle 89"/>
            <p:cNvSpPr>
              <a:spLocks noChangeArrowheads="1"/>
            </p:cNvSpPr>
            <p:nvPr/>
          </p:nvSpPr>
          <p:spPr bwMode="auto">
            <a:xfrm>
              <a:off x="112" y="1580"/>
              <a:ext cx="2361" cy="2710"/>
            </a:xfrm>
            <a:prstGeom prst="rect">
              <a:avLst/>
            </a:prstGeom>
            <a:solidFill>
              <a:srgbClr val="FFFFFF"/>
            </a:solidFill>
            <a:ln w="2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118" name="Line 90"/>
            <p:cNvSpPr>
              <a:spLocks noChangeShapeType="1"/>
            </p:cNvSpPr>
            <p:nvPr/>
          </p:nvSpPr>
          <p:spPr bwMode="auto">
            <a:xfrm flipV="1">
              <a:off x="327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19" name="Line 91"/>
            <p:cNvSpPr>
              <a:spLocks noChangeShapeType="1"/>
            </p:cNvSpPr>
            <p:nvPr/>
          </p:nvSpPr>
          <p:spPr bwMode="auto">
            <a:xfrm flipV="1">
              <a:off x="329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0" name="Line 92"/>
            <p:cNvSpPr>
              <a:spLocks noChangeShapeType="1"/>
            </p:cNvSpPr>
            <p:nvPr/>
          </p:nvSpPr>
          <p:spPr bwMode="auto">
            <a:xfrm flipV="1">
              <a:off x="540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1" name="Line 93"/>
            <p:cNvSpPr>
              <a:spLocks noChangeShapeType="1"/>
            </p:cNvSpPr>
            <p:nvPr/>
          </p:nvSpPr>
          <p:spPr bwMode="auto">
            <a:xfrm flipV="1">
              <a:off x="542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2" name="Line 94"/>
            <p:cNvSpPr>
              <a:spLocks noChangeShapeType="1"/>
            </p:cNvSpPr>
            <p:nvPr/>
          </p:nvSpPr>
          <p:spPr bwMode="auto">
            <a:xfrm flipV="1">
              <a:off x="754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3" name="Line 95"/>
            <p:cNvSpPr>
              <a:spLocks noChangeShapeType="1"/>
            </p:cNvSpPr>
            <p:nvPr/>
          </p:nvSpPr>
          <p:spPr bwMode="auto">
            <a:xfrm flipV="1">
              <a:off x="757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4" name="Line 96"/>
            <p:cNvSpPr>
              <a:spLocks noChangeShapeType="1"/>
            </p:cNvSpPr>
            <p:nvPr/>
          </p:nvSpPr>
          <p:spPr bwMode="auto">
            <a:xfrm flipV="1">
              <a:off x="969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5" name="Line 97"/>
            <p:cNvSpPr>
              <a:spLocks noChangeShapeType="1"/>
            </p:cNvSpPr>
            <p:nvPr/>
          </p:nvSpPr>
          <p:spPr bwMode="auto">
            <a:xfrm flipV="1">
              <a:off x="971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6" name="Line 98"/>
            <p:cNvSpPr>
              <a:spLocks noChangeShapeType="1"/>
            </p:cNvSpPr>
            <p:nvPr/>
          </p:nvSpPr>
          <p:spPr bwMode="auto">
            <a:xfrm flipV="1">
              <a:off x="1184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7" name="Line 99"/>
            <p:cNvSpPr>
              <a:spLocks noChangeShapeType="1"/>
            </p:cNvSpPr>
            <p:nvPr/>
          </p:nvSpPr>
          <p:spPr bwMode="auto">
            <a:xfrm flipV="1">
              <a:off x="1186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8" name="Line 100"/>
            <p:cNvSpPr>
              <a:spLocks noChangeShapeType="1"/>
            </p:cNvSpPr>
            <p:nvPr/>
          </p:nvSpPr>
          <p:spPr bwMode="auto">
            <a:xfrm flipV="1">
              <a:off x="1396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29" name="Line 101"/>
            <p:cNvSpPr>
              <a:spLocks noChangeShapeType="1"/>
            </p:cNvSpPr>
            <p:nvPr/>
          </p:nvSpPr>
          <p:spPr bwMode="auto">
            <a:xfrm flipV="1">
              <a:off x="1399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0" name="Line 102"/>
            <p:cNvSpPr>
              <a:spLocks noChangeShapeType="1"/>
            </p:cNvSpPr>
            <p:nvPr/>
          </p:nvSpPr>
          <p:spPr bwMode="auto">
            <a:xfrm flipV="1">
              <a:off x="1826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1" name="Line 103"/>
            <p:cNvSpPr>
              <a:spLocks noChangeShapeType="1"/>
            </p:cNvSpPr>
            <p:nvPr/>
          </p:nvSpPr>
          <p:spPr bwMode="auto">
            <a:xfrm flipV="1">
              <a:off x="1828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2" name="Line 104"/>
            <p:cNvSpPr>
              <a:spLocks noChangeShapeType="1"/>
            </p:cNvSpPr>
            <p:nvPr/>
          </p:nvSpPr>
          <p:spPr bwMode="auto">
            <a:xfrm flipV="1">
              <a:off x="2041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3" name="Line 105"/>
            <p:cNvSpPr>
              <a:spLocks noChangeShapeType="1"/>
            </p:cNvSpPr>
            <p:nvPr/>
          </p:nvSpPr>
          <p:spPr bwMode="auto">
            <a:xfrm flipV="1">
              <a:off x="2043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4" name="Line 106"/>
            <p:cNvSpPr>
              <a:spLocks noChangeShapeType="1"/>
            </p:cNvSpPr>
            <p:nvPr/>
          </p:nvSpPr>
          <p:spPr bwMode="auto">
            <a:xfrm flipV="1">
              <a:off x="2253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5" name="Line 107"/>
            <p:cNvSpPr>
              <a:spLocks noChangeShapeType="1"/>
            </p:cNvSpPr>
            <p:nvPr/>
          </p:nvSpPr>
          <p:spPr bwMode="auto">
            <a:xfrm flipV="1">
              <a:off x="2256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6" name="Line 108"/>
            <p:cNvSpPr>
              <a:spLocks noChangeShapeType="1"/>
            </p:cNvSpPr>
            <p:nvPr/>
          </p:nvSpPr>
          <p:spPr bwMode="auto">
            <a:xfrm>
              <a:off x="115" y="4087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7" name="Line 109"/>
            <p:cNvSpPr>
              <a:spLocks noChangeShapeType="1"/>
            </p:cNvSpPr>
            <p:nvPr/>
          </p:nvSpPr>
          <p:spPr bwMode="auto">
            <a:xfrm>
              <a:off x="115" y="4092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8" name="Line 110"/>
            <p:cNvSpPr>
              <a:spLocks noChangeShapeType="1"/>
            </p:cNvSpPr>
            <p:nvPr/>
          </p:nvSpPr>
          <p:spPr bwMode="auto">
            <a:xfrm>
              <a:off x="115" y="3895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39" name="Line 111"/>
            <p:cNvSpPr>
              <a:spLocks noChangeShapeType="1"/>
            </p:cNvSpPr>
            <p:nvPr/>
          </p:nvSpPr>
          <p:spPr bwMode="auto">
            <a:xfrm>
              <a:off x="115" y="3900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0" name="Line 112"/>
            <p:cNvSpPr>
              <a:spLocks noChangeShapeType="1"/>
            </p:cNvSpPr>
            <p:nvPr/>
          </p:nvSpPr>
          <p:spPr bwMode="auto">
            <a:xfrm>
              <a:off x="115" y="3702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1" name="Line 113"/>
            <p:cNvSpPr>
              <a:spLocks noChangeShapeType="1"/>
            </p:cNvSpPr>
            <p:nvPr/>
          </p:nvSpPr>
          <p:spPr bwMode="auto">
            <a:xfrm>
              <a:off x="115" y="3707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2" name="Line 114"/>
            <p:cNvSpPr>
              <a:spLocks noChangeShapeType="1"/>
            </p:cNvSpPr>
            <p:nvPr/>
          </p:nvSpPr>
          <p:spPr bwMode="auto">
            <a:xfrm>
              <a:off x="115" y="3510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3" name="Line 115"/>
            <p:cNvSpPr>
              <a:spLocks noChangeShapeType="1"/>
            </p:cNvSpPr>
            <p:nvPr/>
          </p:nvSpPr>
          <p:spPr bwMode="auto">
            <a:xfrm>
              <a:off x="115" y="3515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4" name="Line 116"/>
            <p:cNvSpPr>
              <a:spLocks noChangeShapeType="1"/>
            </p:cNvSpPr>
            <p:nvPr/>
          </p:nvSpPr>
          <p:spPr bwMode="auto">
            <a:xfrm>
              <a:off x="115" y="3317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5" name="Line 117"/>
            <p:cNvSpPr>
              <a:spLocks noChangeShapeType="1"/>
            </p:cNvSpPr>
            <p:nvPr/>
          </p:nvSpPr>
          <p:spPr bwMode="auto">
            <a:xfrm>
              <a:off x="115" y="3323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6" name="Line 118"/>
            <p:cNvSpPr>
              <a:spLocks noChangeShapeType="1"/>
            </p:cNvSpPr>
            <p:nvPr/>
          </p:nvSpPr>
          <p:spPr bwMode="auto">
            <a:xfrm>
              <a:off x="115" y="3125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7" name="Line 119"/>
            <p:cNvSpPr>
              <a:spLocks noChangeShapeType="1"/>
            </p:cNvSpPr>
            <p:nvPr/>
          </p:nvSpPr>
          <p:spPr bwMode="auto">
            <a:xfrm>
              <a:off x="115" y="3130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8" name="Line 120"/>
            <p:cNvSpPr>
              <a:spLocks noChangeShapeType="1"/>
            </p:cNvSpPr>
            <p:nvPr/>
          </p:nvSpPr>
          <p:spPr bwMode="auto">
            <a:xfrm>
              <a:off x="115" y="2735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49" name="Line 121"/>
            <p:cNvSpPr>
              <a:spLocks noChangeShapeType="1"/>
            </p:cNvSpPr>
            <p:nvPr/>
          </p:nvSpPr>
          <p:spPr bwMode="auto">
            <a:xfrm>
              <a:off x="115" y="2740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0" name="Line 122"/>
            <p:cNvSpPr>
              <a:spLocks noChangeShapeType="1"/>
            </p:cNvSpPr>
            <p:nvPr/>
          </p:nvSpPr>
          <p:spPr bwMode="auto">
            <a:xfrm>
              <a:off x="115" y="2542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1" name="Line 123"/>
            <p:cNvSpPr>
              <a:spLocks noChangeShapeType="1"/>
            </p:cNvSpPr>
            <p:nvPr/>
          </p:nvSpPr>
          <p:spPr bwMode="auto">
            <a:xfrm>
              <a:off x="115" y="2548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2" name="Line 124"/>
            <p:cNvSpPr>
              <a:spLocks noChangeShapeType="1"/>
            </p:cNvSpPr>
            <p:nvPr/>
          </p:nvSpPr>
          <p:spPr bwMode="auto">
            <a:xfrm>
              <a:off x="115" y="2350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3" name="Line 125"/>
            <p:cNvSpPr>
              <a:spLocks noChangeShapeType="1"/>
            </p:cNvSpPr>
            <p:nvPr/>
          </p:nvSpPr>
          <p:spPr bwMode="auto">
            <a:xfrm>
              <a:off x="115" y="2355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4" name="Line 126"/>
            <p:cNvSpPr>
              <a:spLocks noChangeShapeType="1"/>
            </p:cNvSpPr>
            <p:nvPr/>
          </p:nvSpPr>
          <p:spPr bwMode="auto">
            <a:xfrm>
              <a:off x="115" y="2158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5" name="Line 127"/>
            <p:cNvSpPr>
              <a:spLocks noChangeShapeType="1"/>
            </p:cNvSpPr>
            <p:nvPr/>
          </p:nvSpPr>
          <p:spPr bwMode="auto">
            <a:xfrm>
              <a:off x="115" y="2163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6" name="Line 128"/>
            <p:cNvSpPr>
              <a:spLocks noChangeShapeType="1"/>
            </p:cNvSpPr>
            <p:nvPr/>
          </p:nvSpPr>
          <p:spPr bwMode="auto">
            <a:xfrm>
              <a:off x="115" y="1965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7" name="Line 129"/>
            <p:cNvSpPr>
              <a:spLocks noChangeShapeType="1"/>
            </p:cNvSpPr>
            <p:nvPr/>
          </p:nvSpPr>
          <p:spPr bwMode="auto">
            <a:xfrm>
              <a:off x="115" y="1970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8" name="Line 130"/>
            <p:cNvSpPr>
              <a:spLocks noChangeShapeType="1"/>
            </p:cNvSpPr>
            <p:nvPr/>
          </p:nvSpPr>
          <p:spPr bwMode="auto">
            <a:xfrm>
              <a:off x="115" y="1773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59" name="Line 131"/>
            <p:cNvSpPr>
              <a:spLocks noChangeShapeType="1"/>
            </p:cNvSpPr>
            <p:nvPr/>
          </p:nvSpPr>
          <p:spPr bwMode="auto">
            <a:xfrm>
              <a:off x="115" y="1778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0" name="Line 132"/>
            <p:cNvSpPr>
              <a:spLocks noChangeShapeType="1"/>
            </p:cNvSpPr>
            <p:nvPr/>
          </p:nvSpPr>
          <p:spPr bwMode="auto">
            <a:xfrm>
              <a:off x="115" y="2922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1" name="Line 133"/>
            <p:cNvSpPr>
              <a:spLocks noChangeShapeType="1"/>
            </p:cNvSpPr>
            <p:nvPr/>
          </p:nvSpPr>
          <p:spPr bwMode="auto">
            <a:xfrm>
              <a:off x="115" y="2927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2" name="Line 134"/>
            <p:cNvSpPr>
              <a:spLocks noChangeShapeType="1"/>
            </p:cNvSpPr>
            <p:nvPr/>
          </p:nvSpPr>
          <p:spPr bwMode="auto">
            <a:xfrm>
              <a:off x="115" y="2932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3" name="Line 135"/>
            <p:cNvSpPr>
              <a:spLocks noChangeShapeType="1"/>
            </p:cNvSpPr>
            <p:nvPr/>
          </p:nvSpPr>
          <p:spPr bwMode="auto">
            <a:xfrm>
              <a:off x="115" y="2938"/>
              <a:ext cx="2358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4" name="Rectangle 136"/>
            <p:cNvSpPr>
              <a:spLocks noChangeArrowheads="1"/>
            </p:cNvSpPr>
            <p:nvPr/>
          </p:nvSpPr>
          <p:spPr bwMode="auto">
            <a:xfrm>
              <a:off x="2426" y="2771"/>
              <a:ext cx="37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165" name="Freeform 137"/>
            <p:cNvSpPr>
              <a:spLocks/>
            </p:cNvSpPr>
            <p:nvPr/>
          </p:nvSpPr>
          <p:spPr bwMode="auto">
            <a:xfrm>
              <a:off x="2447" y="2887"/>
              <a:ext cx="21" cy="91"/>
            </a:xfrm>
            <a:custGeom>
              <a:avLst/>
              <a:gdLst>
                <a:gd name="T0" fmla="*/ 0 w 21"/>
                <a:gd name="T1" fmla="*/ 0 h 91"/>
                <a:gd name="T2" fmla="*/ 21 w 21"/>
                <a:gd name="T3" fmla="*/ 45 h 91"/>
                <a:gd name="T4" fmla="*/ 0 w 21"/>
                <a:gd name="T5" fmla="*/ 91 h 91"/>
                <a:gd name="T6" fmla="*/ 0 w 21"/>
                <a:gd name="T7" fmla="*/ 0 h 9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"/>
                <a:gd name="T13" fmla="*/ 0 h 91"/>
                <a:gd name="T14" fmla="*/ 21 w 21"/>
                <a:gd name="T15" fmla="*/ 91 h 9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" h="91">
                  <a:moveTo>
                    <a:pt x="0" y="0"/>
                  </a:moveTo>
                  <a:lnTo>
                    <a:pt x="21" y="45"/>
                  </a:lnTo>
                  <a:lnTo>
                    <a:pt x="0" y="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166" name="Line 138"/>
            <p:cNvSpPr>
              <a:spLocks noChangeShapeType="1"/>
            </p:cNvSpPr>
            <p:nvPr/>
          </p:nvSpPr>
          <p:spPr bwMode="auto">
            <a:xfrm flipV="1">
              <a:off x="1609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7" name="Line 139"/>
            <p:cNvSpPr>
              <a:spLocks noChangeShapeType="1"/>
            </p:cNvSpPr>
            <p:nvPr/>
          </p:nvSpPr>
          <p:spPr bwMode="auto">
            <a:xfrm flipV="1">
              <a:off x="1611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8" name="Line 140"/>
            <p:cNvSpPr>
              <a:spLocks noChangeShapeType="1"/>
            </p:cNvSpPr>
            <p:nvPr/>
          </p:nvSpPr>
          <p:spPr bwMode="auto">
            <a:xfrm flipV="1">
              <a:off x="1614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69" name="Line 141"/>
            <p:cNvSpPr>
              <a:spLocks noChangeShapeType="1"/>
            </p:cNvSpPr>
            <p:nvPr/>
          </p:nvSpPr>
          <p:spPr bwMode="auto">
            <a:xfrm flipV="1">
              <a:off x="1616" y="1580"/>
              <a:ext cx="1" cy="2705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0" name="Rectangle 142"/>
            <p:cNvSpPr>
              <a:spLocks noChangeArrowheads="1"/>
            </p:cNvSpPr>
            <p:nvPr/>
          </p:nvSpPr>
          <p:spPr bwMode="auto">
            <a:xfrm>
              <a:off x="1641" y="1570"/>
              <a:ext cx="37" cy="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4171" name="Freeform 143"/>
            <p:cNvSpPr>
              <a:spLocks/>
            </p:cNvSpPr>
            <p:nvPr/>
          </p:nvSpPr>
          <p:spPr bwMode="auto">
            <a:xfrm>
              <a:off x="1593" y="1585"/>
              <a:ext cx="41" cy="46"/>
            </a:xfrm>
            <a:custGeom>
              <a:avLst/>
              <a:gdLst>
                <a:gd name="T0" fmla="*/ 0 w 41"/>
                <a:gd name="T1" fmla="*/ 46 h 46"/>
                <a:gd name="T2" fmla="*/ 21 w 41"/>
                <a:gd name="T3" fmla="*/ 0 h 46"/>
                <a:gd name="T4" fmla="*/ 41 w 41"/>
                <a:gd name="T5" fmla="*/ 46 h 46"/>
                <a:gd name="T6" fmla="*/ 0 w 41"/>
                <a:gd name="T7" fmla="*/ 46 h 4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1"/>
                <a:gd name="T13" fmla="*/ 0 h 46"/>
                <a:gd name="T14" fmla="*/ 41 w 41"/>
                <a:gd name="T15" fmla="*/ 46 h 4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1" h="46">
                  <a:moveTo>
                    <a:pt x="0" y="46"/>
                  </a:moveTo>
                  <a:lnTo>
                    <a:pt x="21" y="0"/>
                  </a:lnTo>
                  <a:lnTo>
                    <a:pt x="41" y="46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000000"/>
            </a:solidFill>
            <a:ln w="2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172" name="Rectangle 144"/>
            <p:cNvSpPr>
              <a:spLocks noChangeArrowheads="1"/>
            </p:cNvSpPr>
            <p:nvPr/>
          </p:nvSpPr>
          <p:spPr bwMode="auto">
            <a:xfrm>
              <a:off x="112" y="1580"/>
              <a:ext cx="2361" cy="2710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173" name="Line 145"/>
            <p:cNvSpPr>
              <a:spLocks noChangeShapeType="1"/>
            </p:cNvSpPr>
            <p:nvPr/>
          </p:nvSpPr>
          <p:spPr bwMode="auto">
            <a:xfrm>
              <a:off x="329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4" name="Rectangle 146"/>
            <p:cNvSpPr>
              <a:spLocks noChangeArrowheads="1"/>
            </p:cNvSpPr>
            <p:nvPr/>
          </p:nvSpPr>
          <p:spPr bwMode="auto">
            <a:xfrm>
              <a:off x="295" y="2963"/>
              <a:ext cx="92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-30</a:t>
              </a:r>
              <a:endParaRPr lang="en-US"/>
            </a:p>
          </p:txBody>
        </p:sp>
        <p:sp>
          <p:nvSpPr>
            <p:cNvPr id="4175" name="Line 147"/>
            <p:cNvSpPr>
              <a:spLocks noChangeShapeType="1"/>
            </p:cNvSpPr>
            <p:nvPr/>
          </p:nvSpPr>
          <p:spPr bwMode="auto">
            <a:xfrm>
              <a:off x="542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6" name="Rectangle 148"/>
            <p:cNvSpPr>
              <a:spLocks noChangeArrowheads="1"/>
            </p:cNvSpPr>
            <p:nvPr/>
          </p:nvSpPr>
          <p:spPr bwMode="auto">
            <a:xfrm>
              <a:off x="507" y="2963"/>
              <a:ext cx="92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-25</a:t>
              </a:r>
              <a:endParaRPr lang="en-US"/>
            </a:p>
          </p:txBody>
        </p:sp>
        <p:sp>
          <p:nvSpPr>
            <p:cNvPr id="4177" name="Line 149"/>
            <p:cNvSpPr>
              <a:spLocks noChangeShapeType="1"/>
            </p:cNvSpPr>
            <p:nvPr/>
          </p:nvSpPr>
          <p:spPr bwMode="auto">
            <a:xfrm>
              <a:off x="757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78" name="Rectangle 150"/>
            <p:cNvSpPr>
              <a:spLocks noChangeArrowheads="1"/>
            </p:cNvSpPr>
            <p:nvPr/>
          </p:nvSpPr>
          <p:spPr bwMode="auto">
            <a:xfrm>
              <a:off x="722" y="2963"/>
              <a:ext cx="92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-20</a:t>
              </a:r>
              <a:endParaRPr lang="en-US"/>
            </a:p>
          </p:txBody>
        </p:sp>
        <p:sp>
          <p:nvSpPr>
            <p:cNvPr id="4179" name="Line 151"/>
            <p:cNvSpPr>
              <a:spLocks noChangeShapeType="1"/>
            </p:cNvSpPr>
            <p:nvPr/>
          </p:nvSpPr>
          <p:spPr bwMode="auto">
            <a:xfrm>
              <a:off x="971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0" name="Rectangle 152"/>
            <p:cNvSpPr>
              <a:spLocks noChangeArrowheads="1"/>
            </p:cNvSpPr>
            <p:nvPr/>
          </p:nvSpPr>
          <p:spPr bwMode="auto">
            <a:xfrm>
              <a:off x="937" y="2963"/>
              <a:ext cx="92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-15</a:t>
              </a:r>
              <a:endParaRPr lang="en-US"/>
            </a:p>
          </p:txBody>
        </p:sp>
        <p:sp>
          <p:nvSpPr>
            <p:cNvPr id="4181" name="Line 153"/>
            <p:cNvSpPr>
              <a:spLocks noChangeShapeType="1"/>
            </p:cNvSpPr>
            <p:nvPr/>
          </p:nvSpPr>
          <p:spPr bwMode="auto">
            <a:xfrm>
              <a:off x="1186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2" name="Rectangle 154"/>
            <p:cNvSpPr>
              <a:spLocks noChangeArrowheads="1"/>
            </p:cNvSpPr>
            <p:nvPr/>
          </p:nvSpPr>
          <p:spPr bwMode="auto">
            <a:xfrm>
              <a:off x="1152" y="2963"/>
              <a:ext cx="92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-10</a:t>
              </a:r>
              <a:endParaRPr lang="en-US"/>
            </a:p>
          </p:txBody>
        </p:sp>
        <p:sp>
          <p:nvSpPr>
            <p:cNvPr id="4183" name="Line 155"/>
            <p:cNvSpPr>
              <a:spLocks noChangeShapeType="1"/>
            </p:cNvSpPr>
            <p:nvPr/>
          </p:nvSpPr>
          <p:spPr bwMode="auto">
            <a:xfrm>
              <a:off x="1399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4" name="Rectangle 156"/>
            <p:cNvSpPr>
              <a:spLocks noChangeArrowheads="1"/>
            </p:cNvSpPr>
            <p:nvPr/>
          </p:nvSpPr>
          <p:spPr bwMode="auto">
            <a:xfrm>
              <a:off x="1376" y="2963"/>
              <a:ext cx="69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4185" name="Rectangle 157"/>
            <p:cNvSpPr>
              <a:spLocks noChangeArrowheads="1"/>
            </p:cNvSpPr>
            <p:nvPr/>
          </p:nvSpPr>
          <p:spPr bwMode="auto">
            <a:xfrm>
              <a:off x="1623" y="2963"/>
              <a:ext cx="46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4186" name="Line 158"/>
            <p:cNvSpPr>
              <a:spLocks noChangeShapeType="1"/>
            </p:cNvSpPr>
            <p:nvPr/>
          </p:nvSpPr>
          <p:spPr bwMode="auto">
            <a:xfrm>
              <a:off x="1828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7" name="Rectangle 159"/>
            <p:cNvSpPr>
              <a:spLocks noChangeArrowheads="1"/>
            </p:cNvSpPr>
            <p:nvPr/>
          </p:nvSpPr>
          <p:spPr bwMode="auto">
            <a:xfrm>
              <a:off x="1831" y="2963"/>
              <a:ext cx="46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4188" name="Line 160"/>
            <p:cNvSpPr>
              <a:spLocks noChangeShapeType="1"/>
            </p:cNvSpPr>
            <p:nvPr/>
          </p:nvSpPr>
          <p:spPr bwMode="auto">
            <a:xfrm>
              <a:off x="2043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89" name="Rectangle 161"/>
            <p:cNvSpPr>
              <a:spLocks noChangeArrowheads="1"/>
            </p:cNvSpPr>
            <p:nvPr/>
          </p:nvSpPr>
          <p:spPr bwMode="auto">
            <a:xfrm>
              <a:off x="2020" y="2963"/>
              <a:ext cx="69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4190" name="Line 162"/>
            <p:cNvSpPr>
              <a:spLocks noChangeShapeType="1"/>
            </p:cNvSpPr>
            <p:nvPr/>
          </p:nvSpPr>
          <p:spPr bwMode="auto">
            <a:xfrm>
              <a:off x="2256" y="2907"/>
              <a:ext cx="1" cy="56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1" name="Rectangle 163"/>
            <p:cNvSpPr>
              <a:spLocks noChangeArrowheads="1"/>
            </p:cNvSpPr>
            <p:nvPr/>
          </p:nvSpPr>
          <p:spPr bwMode="auto">
            <a:xfrm>
              <a:off x="2232" y="2963"/>
              <a:ext cx="69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15</a:t>
              </a:r>
              <a:endParaRPr lang="en-US"/>
            </a:p>
          </p:txBody>
        </p:sp>
        <p:sp>
          <p:nvSpPr>
            <p:cNvPr id="4192" name="Rectangle 164"/>
            <p:cNvSpPr>
              <a:spLocks noChangeArrowheads="1"/>
            </p:cNvSpPr>
            <p:nvPr/>
          </p:nvSpPr>
          <p:spPr bwMode="auto">
            <a:xfrm>
              <a:off x="1530" y="4042"/>
              <a:ext cx="92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-12</a:t>
              </a:r>
              <a:endParaRPr lang="en-US"/>
            </a:p>
          </p:txBody>
        </p:sp>
        <p:sp>
          <p:nvSpPr>
            <p:cNvPr id="4193" name="Line 165"/>
            <p:cNvSpPr>
              <a:spLocks noChangeShapeType="1"/>
            </p:cNvSpPr>
            <p:nvPr/>
          </p:nvSpPr>
          <p:spPr bwMode="auto">
            <a:xfrm>
              <a:off x="1602" y="4092"/>
              <a:ext cx="2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4" name="Rectangle 166"/>
            <p:cNvSpPr>
              <a:spLocks noChangeArrowheads="1"/>
            </p:cNvSpPr>
            <p:nvPr/>
          </p:nvSpPr>
          <p:spPr bwMode="auto">
            <a:xfrm>
              <a:off x="1553" y="3657"/>
              <a:ext cx="69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</a:t>
              </a:r>
              <a:endParaRPr lang="en-US"/>
            </a:p>
          </p:txBody>
        </p:sp>
        <p:sp>
          <p:nvSpPr>
            <p:cNvPr id="4195" name="Line 167"/>
            <p:cNvSpPr>
              <a:spLocks noChangeShapeType="1"/>
            </p:cNvSpPr>
            <p:nvPr/>
          </p:nvSpPr>
          <p:spPr bwMode="auto">
            <a:xfrm>
              <a:off x="1602" y="3707"/>
              <a:ext cx="2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6" name="Rectangle 168"/>
            <p:cNvSpPr>
              <a:spLocks noChangeArrowheads="1"/>
            </p:cNvSpPr>
            <p:nvPr/>
          </p:nvSpPr>
          <p:spPr bwMode="auto">
            <a:xfrm>
              <a:off x="1553" y="3272"/>
              <a:ext cx="69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4197" name="Line 169"/>
            <p:cNvSpPr>
              <a:spLocks noChangeShapeType="1"/>
            </p:cNvSpPr>
            <p:nvPr/>
          </p:nvSpPr>
          <p:spPr bwMode="auto">
            <a:xfrm>
              <a:off x="1602" y="3323"/>
              <a:ext cx="2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98" name="Rectangle 170"/>
            <p:cNvSpPr>
              <a:spLocks noChangeArrowheads="1"/>
            </p:cNvSpPr>
            <p:nvPr/>
          </p:nvSpPr>
          <p:spPr bwMode="auto">
            <a:xfrm>
              <a:off x="1577" y="2497"/>
              <a:ext cx="46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199" name="Line 171"/>
            <p:cNvSpPr>
              <a:spLocks noChangeShapeType="1"/>
            </p:cNvSpPr>
            <p:nvPr/>
          </p:nvSpPr>
          <p:spPr bwMode="auto">
            <a:xfrm>
              <a:off x="1602" y="2548"/>
              <a:ext cx="2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0" name="Rectangle 172"/>
            <p:cNvSpPr>
              <a:spLocks noChangeArrowheads="1"/>
            </p:cNvSpPr>
            <p:nvPr/>
          </p:nvSpPr>
          <p:spPr bwMode="auto">
            <a:xfrm>
              <a:off x="1577" y="2112"/>
              <a:ext cx="46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4201" name="Line 173"/>
            <p:cNvSpPr>
              <a:spLocks noChangeShapeType="1"/>
            </p:cNvSpPr>
            <p:nvPr/>
          </p:nvSpPr>
          <p:spPr bwMode="auto">
            <a:xfrm>
              <a:off x="1602" y="2163"/>
              <a:ext cx="2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2" name="Rectangle 174"/>
            <p:cNvSpPr>
              <a:spLocks noChangeArrowheads="1"/>
            </p:cNvSpPr>
            <p:nvPr/>
          </p:nvSpPr>
          <p:spPr bwMode="auto">
            <a:xfrm>
              <a:off x="1553" y="1727"/>
              <a:ext cx="69" cy="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12</a:t>
              </a:r>
              <a:endParaRPr lang="en-US"/>
            </a:p>
          </p:txBody>
        </p:sp>
        <p:sp>
          <p:nvSpPr>
            <p:cNvPr id="4203" name="Line 175"/>
            <p:cNvSpPr>
              <a:spLocks noChangeShapeType="1"/>
            </p:cNvSpPr>
            <p:nvPr/>
          </p:nvSpPr>
          <p:spPr bwMode="auto">
            <a:xfrm>
              <a:off x="1602" y="1778"/>
              <a:ext cx="25" cy="1"/>
            </a:xfrm>
            <a:prstGeom prst="line">
              <a:avLst/>
            </a:pr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04" name="Freeform 176"/>
            <p:cNvSpPr>
              <a:spLocks/>
            </p:cNvSpPr>
            <p:nvPr/>
          </p:nvSpPr>
          <p:spPr bwMode="auto">
            <a:xfrm>
              <a:off x="115" y="1560"/>
              <a:ext cx="1473" cy="2193"/>
            </a:xfrm>
            <a:custGeom>
              <a:avLst/>
              <a:gdLst>
                <a:gd name="T0" fmla="*/ 53 w 638"/>
                <a:gd name="T1" fmla="*/ 11056 h 433"/>
                <a:gd name="T2" fmla="*/ 118 w 638"/>
                <a:gd name="T3" fmla="*/ 10955 h 433"/>
                <a:gd name="T4" fmla="*/ 180 w 638"/>
                <a:gd name="T5" fmla="*/ 10874 h 433"/>
                <a:gd name="T6" fmla="*/ 245 w 638"/>
                <a:gd name="T7" fmla="*/ 10798 h 433"/>
                <a:gd name="T8" fmla="*/ 309 w 638"/>
                <a:gd name="T9" fmla="*/ 10722 h 433"/>
                <a:gd name="T10" fmla="*/ 374 w 638"/>
                <a:gd name="T11" fmla="*/ 10646 h 433"/>
                <a:gd name="T12" fmla="*/ 436 w 638"/>
                <a:gd name="T13" fmla="*/ 10545 h 433"/>
                <a:gd name="T14" fmla="*/ 501 w 638"/>
                <a:gd name="T15" fmla="*/ 10464 h 433"/>
                <a:gd name="T16" fmla="*/ 566 w 638"/>
                <a:gd name="T17" fmla="*/ 10388 h 433"/>
                <a:gd name="T18" fmla="*/ 628 w 638"/>
                <a:gd name="T19" fmla="*/ 10312 h 433"/>
                <a:gd name="T20" fmla="*/ 693 w 638"/>
                <a:gd name="T21" fmla="*/ 10236 h 433"/>
                <a:gd name="T22" fmla="*/ 757 w 638"/>
                <a:gd name="T23" fmla="*/ 10134 h 433"/>
                <a:gd name="T24" fmla="*/ 822 w 638"/>
                <a:gd name="T25" fmla="*/ 10053 h 433"/>
                <a:gd name="T26" fmla="*/ 884 w 638"/>
                <a:gd name="T27" fmla="*/ 9977 h 433"/>
                <a:gd name="T28" fmla="*/ 949 w 638"/>
                <a:gd name="T29" fmla="*/ 9901 h 433"/>
                <a:gd name="T30" fmla="*/ 1014 w 638"/>
                <a:gd name="T31" fmla="*/ 9800 h 433"/>
                <a:gd name="T32" fmla="*/ 1076 w 638"/>
                <a:gd name="T33" fmla="*/ 9724 h 433"/>
                <a:gd name="T34" fmla="*/ 1141 w 638"/>
                <a:gd name="T35" fmla="*/ 9643 h 433"/>
                <a:gd name="T36" fmla="*/ 1205 w 638"/>
                <a:gd name="T37" fmla="*/ 9567 h 433"/>
                <a:gd name="T38" fmla="*/ 1268 w 638"/>
                <a:gd name="T39" fmla="*/ 9466 h 433"/>
                <a:gd name="T40" fmla="*/ 1332 w 638"/>
                <a:gd name="T41" fmla="*/ 9390 h 433"/>
                <a:gd name="T42" fmla="*/ 1397 w 638"/>
                <a:gd name="T43" fmla="*/ 9309 h 433"/>
                <a:gd name="T44" fmla="*/ 1461 w 638"/>
                <a:gd name="T45" fmla="*/ 9208 h 433"/>
                <a:gd name="T46" fmla="*/ 1524 w 638"/>
                <a:gd name="T47" fmla="*/ 9132 h 433"/>
                <a:gd name="T48" fmla="*/ 1588 w 638"/>
                <a:gd name="T49" fmla="*/ 9056 h 433"/>
                <a:gd name="T50" fmla="*/ 1653 w 638"/>
                <a:gd name="T51" fmla="*/ 8954 h 433"/>
                <a:gd name="T52" fmla="*/ 1715 w 638"/>
                <a:gd name="T53" fmla="*/ 8873 h 433"/>
                <a:gd name="T54" fmla="*/ 1780 w 638"/>
                <a:gd name="T55" fmla="*/ 8772 h 433"/>
                <a:gd name="T56" fmla="*/ 1845 w 638"/>
                <a:gd name="T57" fmla="*/ 8696 h 433"/>
                <a:gd name="T58" fmla="*/ 1909 w 638"/>
                <a:gd name="T59" fmla="*/ 8595 h 433"/>
                <a:gd name="T60" fmla="*/ 1972 w 638"/>
                <a:gd name="T61" fmla="*/ 8514 h 433"/>
                <a:gd name="T62" fmla="*/ 2036 w 638"/>
                <a:gd name="T63" fmla="*/ 8412 h 433"/>
                <a:gd name="T64" fmla="*/ 2101 w 638"/>
                <a:gd name="T65" fmla="*/ 8336 h 433"/>
                <a:gd name="T66" fmla="*/ 2163 w 638"/>
                <a:gd name="T67" fmla="*/ 8235 h 433"/>
                <a:gd name="T68" fmla="*/ 2228 w 638"/>
                <a:gd name="T69" fmla="*/ 8129 h 433"/>
                <a:gd name="T70" fmla="*/ 2293 w 638"/>
                <a:gd name="T71" fmla="*/ 8027 h 433"/>
                <a:gd name="T72" fmla="*/ 2355 w 638"/>
                <a:gd name="T73" fmla="*/ 7926 h 433"/>
                <a:gd name="T74" fmla="*/ 2420 w 638"/>
                <a:gd name="T75" fmla="*/ 7825 h 433"/>
                <a:gd name="T76" fmla="*/ 2484 w 638"/>
                <a:gd name="T77" fmla="*/ 7719 h 433"/>
                <a:gd name="T78" fmla="*/ 2549 w 638"/>
                <a:gd name="T79" fmla="*/ 7617 h 433"/>
                <a:gd name="T80" fmla="*/ 2611 w 638"/>
                <a:gd name="T81" fmla="*/ 7491 h 433"/>
                <a:gd name="T82" fmla="*/ 2676 w 638"/>
                <a:gd name="T83" fmla="*/ 7389 h 433"/>
                <a:gd name="T84" fmla="*/ 2741 w 638"/>
                <a:gd name="T85" fmla="*/ 7258 h 433"/>
                <a:gd name="T86" fmla="*/ 2803 w 638"/>
                <a:gd name="T87" fmla="*/ 7106 h 433"/>
                <a:gd name="T88" fmla="*/ 2868 w 638"/>
                <a:gd name="T89" fmla="*/ 6954 h 433"/>
                <a:gd name="T90" fmla="*/ 2932 w 638"/>
                <a:gd name="T91" fmla="*/ 6797 h 433"/>
                <a:gd name="T92" fmla="*/ 2997 w 638"/>
                <a:gd name="T93" fmla="*/ 6594 h 433"/>
                <a:gd name="T94" fmla="*/ 3059 w 638"/>
                <a:gd name="T95" fmla="*/ 6361 h 433"/>
                <a:gd name="T96" fmla="*/ 3124 w 638"/>
                <a:gd name="T97" fmla="*/ 6078 h 433"/>
                <a:gd name="T98" fmla="*/ 3188 w 638"/>
                <a:gd name="T99" fmla="*/ 5693 h 433"/>
                <a:gd name="T100" fmla="*/ 3251 w 638"/>
                <a:gd name="T101" fmla="*/ 5131 h 433"/>
                <a:gd name="T102" fmla="*/ 3315 w 638"/>
                <a:gd name="T103" fmla="*/ 4128 h 433"/>
                <a:gd name="T104" fmla="*/ 3364 w 638"/>
                <a:gd name="T105" fmla="*/ 2593 h 433"/>
                <a:gd name="T106" fmla="*/ 3389 w 638"/>
                <a:gd name="T107" fmla="*/ 1053 h 43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38"/>
                <a:gd name="T163" fmla="*/ 0 h 433"/>
                <a:gd name="T164" fmla="*/ 638 w 638"/>
                <a:gd name="T165" fmla="*/ 433 h 43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38" h="433">
                  <a:moveTo>
                    <a:pt x="0" y="433"/>
                  </a:moveTo>
                  <a:lnTo>
                    <a:pt x="2" y="433"/>
                  </a:lnTo>
                  <a:lnTo>
                    <a:pt x="4" y="432"/>
                  </a:lnTo>
                  <a:lnTo>
                    <a:pt x="6" y="432"/>
                  </a:lnTo>
                  <a:lnTo>
                    <a:pt x="8" y="431"/>
                  </a:lnTo>
                  <a:lnTo>
                    <a:pt x="10" y="431"/>
                  </a:lnTo>
                  <a:lnTo>
                    <a:pt x="12" y="430"/>
                  </a:lnTo>
                  <a:lnTo>
                    <a:pt x="14" y="429"/>
                  </a:lnTo>
                  <a:lnTo>
                    <a:pt x="16" y="429"/>
                  </a:lnTo>
                  <a:lnTo>
                    <a:pt x="18" y="428"/>
                  </a:lnTo>
                  <a:lnTo>
                    <a:pt x="20" y="428"/>
                  </a:lnTo>
                  <a:lnTo>
                    <a:pt x="22" y="427"/>
                  </a:lnTo>
                  <a:lnTo>
                    <a:pt x="24" y="427"/>
                  </a:lnTo>
                  <a:lnTo>
                    <a:pt x="26" y="426"/>
                  </a:lnTo>
                  <a:lnTo>
                    <a:pt x="28" y="426"/>
                  </a:lnTo>
                  <a:lnTo>
                    <a:pt x="30" y="425"/>
                  </a:lnTo>
                  <a:lnTo>
                    <a:pt x="32" y="425"/>
                  </a:lnTo>
                  <a:lnTo>
                    <a:pt x="34" y="424"/>
                  </a:lnTo>
                  <a:lnTo>
                    <a:pt x="36" y="424"/>
                  </a:lnTo>
                  <a:lnTo>
                    <a:pt x="38" y="423"/>
                  </a:lnTo>
                  <a:lnTo>
                    <a:pt x="40" y="423"/>
                  </a:lnTo>
                  <a:lnTo>
                    <a:pt x="42" y="422"/>
                  </a:lnTo>
                  <a:lnTo>
                    <a:pt x="44" y="422"/>
                  </a:lnTo>
                  <a:lnTo>
                    <a:pt x="46" y="421"/>
                  </a:lnTo>
                  <a:lnTo>
                    <a:pt x="48" y="420"/>
                  </a:lnTo>
                  <a:lnTo>
                    <a:pt x="50" y="420"/>
                  </a:lnTo>
                  <a:lnTo>
                    <a:pt x="52" y="419"/>
                  </a:lnTo>
                  <a:lnTo>
                    <a:pt x="54" y="419"/>
                  </a:lnTo>
                  <a:lnTo>
                    <a:pt x="56" y="418"/>
                  </a:lnTo>
                  <a:lnTo>
                    <a:pt x="58" y="418"/>
                  </a:lnTo>
                  <a:lnTo>
                    <a:pt x="60" y="417"/>
                  </a:lnTo>
                  <a:lnTo>
                    <a:pt x="62" y="417"/>
                  </a:lnTo>
                  <a:lnTo>
                    <a:pt x="64" y="416"/>
                  </a:lnTo>
                  <a:lnTo>
                    <a:pt x="66" y="416"/>
                  </a:lnTo>
                  <a:lnTo>
                    <a:pt x="68" y="415"/>
                  </a:lnTo>
                  <a:lnTo>
                    <a:pt x="70" y="415"/>
                  </a:lnTo>
                  <a:lnTo>
                    <a:pt x="72" y="414"/>
                  </a:lnTo>
                  <a:lnTo>
                    <a:pt x="74" y="414"/>
                  </a:lnTo>
                  <a:lnTo>
                    <a:pt x="76" y="413"/>
                  </a:lnTo>
                  <a:lnTo>
                    <a:pt x="78" y="412"/>
                  </a:lnTo>
                  <a:lnTo>
                    <a:pt x="80" y="412"/>
                  </a:lnTo>
                  <a:lnTo>
                    <a:pt x="82" y="411"/>
                  </a:lnTo>
                  <a:lnTo>
                    <a:pt x="84" y="411"/>
                  </a:lnTo>
                  <a:lnTo>
                    <a:pt x="86" y="410"/>
                  </a:lnTo>
                  <a:lnTo>
                    <a:pt x="88" y="410"/>
                  </a:lnTo>
                  <a:lnTo>
                    <a:pt x="90" y="409"/>
                  </a:lnTo>
                  <a:lnTo>
                    <a:pt x="92" y="409"/>
                  </a:lnTo>
                  <a:lnTo>
                    <a:pt x="94" y="408"/>
                  </a:lnTo>
                  <a:lnTo>
                    <a:pt x="96" y="408"/>
                  </a:lnTo>
                  <a:lnTo>
                    <a:pt x="98" y="407"/>
                  </a:lnTo>
                  <a:lnTo>
                    <a:pt x="100" y="407"/>
                  </a:lnTo>
                  <a:lnTo>
                    <a:pt x="102" y="406"/>
                  </a:lnTo>
                  <a:lnTo>
                    <a:pt x="104" y="406"/>
                  </a:lnTo>
                  <a:lnTo>
                    <a:pt x="106" y="405"/>
                  </a:lnTo>
                  <a:lnTo>
                    <a:pt x="108" y="404"/>
                  </a:lnTo>
                  <a:lnTo>
                    <a:pt x="110" y="404"/>
                  </a:lnTo>
                  <a:lnTo>
                    <a:pt x="112" y="403"/>
                  </a:lnTo>
                  <a:lnTo>
                    <a:pt x="114" y="403"/>
                  </a:lnTo>
                  <a:lnTo>
                    <a:pt x="116" y="402"/>
                  </a:lnTo>
                  <a:lnTo>
                    <a:pt x="118" y="402"/>
                  </a:lnTo>
                  <a:lnTo>
                    <a:pt x="120" y="401"/>
                  </a:lnTo>
                  <a:lnTo>
                    <a:pt x="122" y="401"/>
                  </a:lnTo>
                  <a:lnTo>
                    <a:pt x="124" y="400"/>
                  </a:lnTo>
                  <a:lnTo>
                    <a:pt x="126" y="400"/>
                  </a:lnTo>
                  <a:lnTo>
                    <a:pt x="128" y="399"/>
                  </a:lnTo>
                  <a:lnTo>
                    <a:pt x="130" y="399"/>
                  </a:lnTo>
                  <a:lnTo>
                    <a:pt x="132" y="398"/>
                  </a:lnTo>
                  <a:lnTo>
                    <a:pt x="134" y="398"/>
                  </a:lnTo>
                  <a:lnTo>
                    <a:pt x="136" y="397"/>
                  </a:lnTo>
                  <a:lnTo>
                    <a:pt x="138" y="396"/>
                  </a:lnTo>
                  <a:lnTo>
                    <a:pt x="140" y="396"/>
                  </a:lnTo>
                  <a:lnTo>
                    <a:pt x="142" y="395"/>
                  </a:lnTo>
                  <a:lnTo>
                    <a:pt x="144" y="395"/>
                  </a:lnTo>
                  <a:lnTo>
                    <a:pt x="146" y="394"/>
                  </a:lnTo>
                  <a:lnTo>
                    <a:pt x="148" y="394"/>
                  </a:lnTo>
                  <a:lnTo>
                    <a:pt x="150" y="393"/>
                  </a:lnTo>
                  <a:lnTo>
                    <a:pt x="152" y="393"/>
                  </a:lnTo>
                  <a:lnTo>
                    <a:pt x="154" y="392"/>
                  </a:lnTo>
                  <a:lnTo>
                    <a:pt x="156" y="392"/>
                  </a:lnTo>
                  <a:lnTo>
                    <a:pt x="158" y="391"/>
                  </a:lnTo>
                  <a:lnTo>
                    <a:pt x="160" y="391"/>
                  </a:lnTo>
                  <a:lnTo>
                    <a:pt x="162" y="390"/>
                  </a:lnTo>
                  <a:lnTo>
                    <a:pt x="164" y="389"/>
                  </a:lnTo>
                  <a:lnTo>
                    <a:pt x="166" y="389"/>
                  </a:lnTo>
                  <a:lnTo>
                    <a:pt x="168" y="388"/>
                  </a:lnTo>
                  <a:lnTo>
                    <a:pt x="170" y="388"/>
                  </a:lnTo>
                  <a:lnTo>
                    <a:pt x="172" y="387"/>
                  </a:lnTo>
                  <a:lnTo>
                    <a:pt x="174" y="387"/>
                  </a:lnTo>
                  <a:lnTo>
                    <a:pt x="176" y="386"/>
                  </a:lnTo>
                  <a:lnTo>
                    <a:pt x="178" y="386"/>
                  </a:lnTo>
                  <a:lnTo>
                    <a:pt x="180" y="385"/>
                  </a:lnTo>
                  <a:lnTo>
                    <a:pt x="182" y="385"/>
                  </a:lnTo>
                  <a:lnTo>
                    <a:pt x="184" y="384"/>
                  </a:lnTo>
                  <a:lnTo>
                    <a:pt x="186" y="383"/>
                  </a:lnTo>
                  <a:lnTo>
                    <a:pt x="188" y="383"/>
                  </a:lnTo>
                  <a:lnTo>
                    <a:pt x="190" y="382"/>
                  </a:lnTo>
                  <a:lnTo>
                    <a:pt x="192" y="382"/>
                  </a:lnTo>
                  <a:lnTo>
                    <a:pt x="194" y="381"/>
                  </a:lnTo>
                  <a:lnTo>
                    <a:pt x="196" y="381"/>
                  </a:lnTo>
                  <a:lnTo>
                    <a:pt x="198" y="380"/>
                  </a:lnTo>
                  <a:lnTo>
                    <a:pt x="200" y="380"/>
                  </a:lnTo>
                  <a:lnTo>
                    <a:pt x="202" y="379"/>
                  </a:lnTo>
                  <a:lnTo>
                    <a:pt x="204" y="379"/>
                  </a:lnTo>
                  <a:lnTo>
                    <a:pt x="206" y="378"/>
                  </a:lnTo>
                  <a:lnTo>
                    <a:pt x="208" y="377"/>
                  </a:lnTo>
                  <a:lnTo>
                    <a:pt x="210" y="377"/>
                  </a:lnTo>
                  <a:lnTo>
                    <a:pt x="212" y="376"/>
                  </a:lnTo>
                  <a:lnTo>
                    <a:pt x="214" y="376"/>
                  </a:lnTo>
                  <a:lnTo>
                    <a:pt x="216" y="375"/>
                  </a:lnTo>
                  <a:lnTo>
                    <a:pt x="218" y="375"/>
                  </a:lnTo>
                  <a:lnTo>
                    <a:pt x="220" y="374"/>
                  </a:lnTo>
                  <a:lnTo>
                    <a:pt x="222" y="374"/>
                  </a:lnTo>
                  <a:lnTo>
                    <a:pt x="224" y="373"/>
                  </a:lnTo>
                  <a:lnTo>
                    <a:pt x="226" y="373"/>
                  </a:lnTo>
                  <a:lnTo>
                    <a:pt x="228" y="372"/>
                  </a:lnTo>
                  <a:lnTo>
                    <a:pt x="230" y="371"/>
                  </a:lnTo>
                  <a:lnTo>
                    <a:pt x="232" y="371"/>
                  </a:lnTo>
                  <a:lnTo>
                    <a:pt x="234" y="370"/>
                  </a:lnTo>
                  <a:lnTo>
                    <a:pt x="236" y="370"/>
                  </a:lnTo>
                  <a:lnTo>
                    <a:pt x="238" y="369"/>
                  </a:lnTo>
                  <a:lnTo>
                    <a:pt x="240" y="369"/>
                  </a:lnTo>
                  <a:lnTo>
                    <a:pt x="242" y="368"/>
                  </a:lnTo>
                  <a:lnTo>
                    <a:pt x="244" y="368"/>
                  </a:lnTo>
                  <a:lnTo>
                    <a:pt x="246" y="367"/>
                  </a:lnTo>
                  <a:lnTo>
                    <a:pt x="248" y="367"/>
                  </a:lnTo>
                  <a:lnTo>
                    <a:pt x="250" y="366"/>
                  </a:lnTo>
                  <a:lnTo>
                    <a:pt x="252" y="365"/>
                  </a:lnTo>
                  <a:lnTo>
                    <a:pt x="254" y="365"/>
                  </a:lnTo>
                  <a:lnTo>
                    <a:pt x="256" y="364"/>
                  </a:lnTo>
                  <a:lnTo>
                    <a:pt x="258" y="364"/>
                  </a:lnTo>
                  <a:lnTo>
                    <a:pt x="260" y="363"/>
                  </a:lnTo>
                  <a:lnTo>
                    <a:pt x="262" y="363"/>
                  </a:lnTo>
                  <a:lnTo>
                    <a:pt x="264" y="362"/>
                  </a:lnTo>
                  <a:lnTo>
                    <a:pt x="266" y="362"/>
                  </a:lnTo>
                  <a:lnTo>
                    <a:pt x="268" y="361"/>
                  </a:lnTo>
                  <a:lnTo>
                    <a:pt x="270" y="360"/>
                  </a:lnTo>
                  <a:lnTo>
                    <a:pt x="272" y="360"/>
                  </a:lnTo>
                  <a:lnTo>
                    <a:pt x="274" y="359"/>
                  </a:lnTo>
                  <a:lnTo>
                    <a:pt x="276" y="359"/>
                  </a:lnTo>
                  <a:lnTo>
                    <a:pt x="278" y="358"/>
                  </a:lnTo>
                  <a:lnTo>
                    <a:pt x="280" y="358"/>
                  </a:lnTo>
                  <a:lnTo>
                    <a:pt x="282" y="357"/>
                  </a:lnTo>
                  <a:lnTo>
                    <a:pt x="284" y="356"/>
                  </a:lnTo>
                  <a:lnTo>
                    <a:pt x="286" y="356"/>
                  </a:lnTo>
                  <a:lnTo>
                    <a:pt x="288" y="355"/>
                  </a:lnTo>
                  <a:lnTo>
                    <a:pt x="290" y="355"/>
                  </a:lnTo>
                  <a:lnTo>
                    <a:pt x="292" y="354"/>
                  </a:lnTo>
                  <a:lnTo>
                    <a:pt x="294" y="354"/>
                  </a:lnTo>
                  <a:lnTo>
                    <a:pt x="296" y="353"/>
                  </a:lnTo>
                  <a:lnTo>
                    <a:pt x="298" y="353"/>
                  </a:lnTo>
                  <a:lnTo>
                    <a:pt x="300" y="352"/>
                  </a:lnTo>
                  <a:lnTo>
                    <a:pt x="302" y="351"/>
                  </a:lnTo>
                  <a:lnTo>
                    <a:pt x="304" y="351"/>
                  </a:lnTo>
                  <a:lnTo>
                    <a:pt x="306" y="350"/>
                  </a:lnTo>
                  <a:lnTo>
                    <a:pt x="308" y="350"/>
                  </a:lnTo>
                  <a:lnTo>
                    <a:pt x="310" y="349"/>
                  </a:lnTo>
                  <a:lnTo>
                    <a:pt x="312" y="349"/>
                  </a:lnTo>
                  <a:lnTo>
                    <a:pt x="314" y="348"/>
                  </a:lnTo>
                  <a:lnTo>
                    <a:pt x="316" y="347"/>
                  </a:lnTo>
                  <a:lnTo>
                    <a:pt x="318" y="347"/>
                  </a:lnTo>
                  <a:lnTo>
                    <a:pt x="320" y="346"/>
                  </a:lnTo>
                  <a:lnTo>
                    <a:pt x="322" y="346"/>
                  </a:lnTo>
                  <a:lnTo>
                    <a:pt x="324" y="345"/>
                  </a:lnTo>
                  <a:lnTo>
                    <a:pt x="326" y="345"/>
                  </a:lnTo>
                  <a:lnTo>
                    <a:pt x="328" y="344"/>
                  </a:lnTo>
                  <a:lnTo>
                    <a:pt x="330" y="343"/>
                  </a:lnTo>
                  <a:lnTo>
                    <a:pt x="332" y="343"/>
                  </a:lnTo>
                  <a:lnTo>
                    <a:pt x="334" y="342"/>
                  </a:lnTo>
                  <a:lnTo>
                    <a:pt x="336" y="342"/>
                  </a:lnTo>
                  <a:lnTo>
                    <a:pt x="338" y="341"/>
                  </a:lnTo>
                  <a:lnTo>
                    <a:pt x="340" y="341"/>
                  </a:lnTo>
                  <a:lnTo>
                    <a:pt x="342" y="340"/>
                  </a:lnTo>
                  <a:lnTo>
                    <a:pt x="344" y="339"/>
                  </a:lnTo>
                  <a:lnTo>
                    <a:pt x="346" y="339"/>
                  </a:lnTo>
                  <a:lnTo>
                    <a:pt x="348" y="338"/>
                  </a:lnTo>
                  <a:lnTo>
                    <a:pt x="350" y="338"/>
                  </a:lnTo>
                  <a:lnTo>
                    <a:pt x="352" y="337"/>
                  </a:lnTo>
                  <a:lnTo>
                    <a:pt x="354" y="336"/>
                  </a:lnTo>
                  <a:lnTo>
                    <a:pt x="356" y="336"/>
                  </a:lnTo>
                  <a:lnTo>
                    <a:pt x="358" y="335"/>
                  </a:lnTo>
                  <a:lnTo>
                    <a:pt x="360" y="335"/>
                  </a:lnTo>
                  <a:lnTo>
                    <a:pt x="362" y="334"/>
                  </a:lnTo>
                  <a:lnTo>
                    <a:pt x="364" y="334"/>
                  </a:lnTo>
                  <a:lnTo>
                    <a:pt x="366" y="333"/>
                  </a:lnTo>
                  <a:lnTo>
                    <a:pt x="368" y="332"/>
                  </a:lnTo>
                  <a:lnTo>
                    <a:pt x="370" y="332"/>
                  </a:lnTo>
                  <a:lnTo>
                    <a:pt x="372" y="331"/>
                  </a:lnTo>
                  <a:lnTo>
                    <a:pt x="374" y="331"/>
                  </a:lnTo>
                  <a:lnTo>
                    <a:pt x="376" y="330"/>
                  </a:lnTo>
                  <a:lnTo>
                    <a:pt x="378" y="329"/>
                  </a:lnTo>
                  <a:lnTo>
                    <a:pt x="380" y="329"/>
                  </a:lnTo>
                  <a:lnTo>
                    <a:pt x="382" y="328"/>
                  </a:lnTo>
                  <a:lnTo>
                    <a:pt x="384" y="328"/>
                  </a:lnTo>
                  <a:lnTo>
                    <a:pt x="386" y="327"/>
                  </a:lnTo>
                  <a:lnTo>
                    <a:pt x="388" y="326"/>
                  </a:lnTo>
                  <a:lnTo>
                    <a:pt x="390" y="326"/>
                  </a:lnTo>
                  <a:lnTo>
                    <a:pt x="392" y="325"/>
                  </a:lnTo>
                  <a:lnTo>
                    <a:pt x="394" y="325"/>
                  </a:lnTo>
                  <a:lnTo>
                    <a:pt x="396" y="324"/>
                  </a:lnTo>
                  <a:lnTo>
                    <a:pt x="398" y="323"/>
                  </a:lnTo>
                  <a:lnTo>
                    <a:pt x="400" y="323"/>
                  </a:lnTo>
                  <a:lnTo>
                    <a:pt x="402" y="322"/>
                  </a:lnTo>
                  <a:lnTo>
                    <a:pt x="404" y="321"/>
                  </a:lnTo>
                  <a:lnTo>
                    <a:pt x="406" y="321"/>
                  </a:lnTo>
                  <a:lnTo>
                    <a:pt x="408" y="320"/>
                  </a:lnTo>
                  <a:lnTo>
                    <a:pt x="410" y="320"/>
                  </a:lnTo>
                  <a:lnTo>
                    <a:pt x="412" y="319"/>
                  </a:lnTo>
                  <a:lnTo>
                    <a:pt x="414" y="318"/>
                  </a:lnTo>
                  <a:lnTo>
                    <a:pt x="416" y="318"/>
                  </a:lnTo>
                  <a:lnTo>
                    <a:pt x="418" y="317"/>
                  </a:lnTo>
                  <a:lnTo>
                    <a:pt x="420" y="316"/>
                  </a:lnTo>
                  <a:lnTo>
                    <a:pt x="422" y="316"/>
                  </a:lnTo>
                  <a:lnTo>
                    <a:pt x="424" y="315"/>
                  </a:lnTo>
                  <a:lnTo>
                    <a:pt x="426" y="315"/>
                  </a:lnTo>
                  <a:lnTo>
                    <a:pt x="428" y="314"/>
                  </a:lnTo>
                  <a:lnTo>
                    <a:pt x="430" y="313"/>
                  </a:lnTo>
                  <a:lnTo>
                    <a:pt x="432" y="313"/>
                  </a:lnTo>
                  <a:lnTo>
                    <a:pt x="434" y="312"/>
                  </a:lnTo>
                  <a:lnTo>
                    <a:pt x="436" y="311"/>
                  </a:lnTo>
                  <a:lnTo>
                    <a:pt x="438" y="311"/>
                  </a:lnTo>
                  <a:lnTo>
                    <a:pt x="440" y="310"/>
                  </a:lnTo>
                  <a:lnTo>
                    <a:pt x="442" y="309"/>
                  </a:lnTo>
                  <a:lnTo>
                    <a:pt x="444" y="309"/>
                  </a:lnTo>
                  <a:lnTo>
                    <a:pt x="446" y="308"/>
                  </a:lnTo>
                  <a:lnTo>
                    <a:pt x="448" y="307"/>
                  </a:lnTo>
                  <a:lnTo>
                    <a:pt x="450" y="307"/>
                  </a:lnTo>
                  <a:lnTo>
                    <a:pt x="452" y="306"/>
                  </a:lnTo>
                  <a:lnTo>
                    <a:pt x="454" y="305"/>
                  </a:lnTo>
                  <a:lnTo>
                    <a:pt x="456" y="305"/>
                  </a:lnTo>
                  <a:lnTo>
                    <a:pt x="458" y="304"/>
                  </a:lnTo>
                  <a:lnTo>
                    <a:pt x="460" y="303"/>
                  </a:lnTo>
                  <a:lnTo>
                    <a:pt x="462" y="303"/>
                  </a:lnTo>
                  <a:lnTo>
                    <a:pt x="464" y="302"/>
                  </a:lnTo>
                  <a:lnTo>
                    <a:pt x="466" y="301"/>
                  </a:lnTo>
                  <a:lnTo>
                    <a:pt x="468" y="300"/>
                  </a:lnTo>
                  <a:lnTo>
                    <a:pt x="470" y="300"/>
                  </a:lnTo>
                  <a:lnTo>
                    <a:pt x="472" y="299"/>
                  </a:lnTo>
                  <a:lnTo>
                    <a:pt x="474" y="298"/>
                  </a:lnTo>
                  <a:lnTo>
                    <a:pt x="476" y="298"/>
                  </a:lnTo>
                  <a:lnTo>
                    <a:pt x="478" y="297"/>
                  </a:lnTo>
                  <a:lnTo>
                    <a:pt x="480" y="296"/>
                  </a:lnTo>
                  <a:lnTo>
                    <a:pt x="482" y="295"/>
                  </a:lnTo>
                  <a:lnTo>
                    <a:pt x="484" y="295"/>
                  </a:lnTo>
                  <a:lnTo>
                    <a:pt x="486" y="294"/>
                  </a:lnTo>
                  <a:lnTo>
                    <a:pt x="488" y="293"/>
                  </a:lnTo>
                  <a:lnTo>
                    <a:pt x="490" y="292"/>
                  </a:lnTo>
                  <a:lnTo>
                    <a:pt x="492" y="292"/>
                  </a:lnTo>
                  <a:lnTo>
                    <a:pt x="494" y="291"/>
                  </a:lnTo>
                  <a:lnTo>
                    <a:pt x="496" y="290"/>
                  </a:lnTo>
                  <a:lnTo>
                    <a:pt x="498" y="289"/>
                  </a:lnTo>
                  <a:lnTo>
                    <a:pt x="500" y="288"/>
                  </a:lnTo>
                  <a:lnTo>
                    <a:pt x="502" y="288"/>
                  </a:lnTo>
                  <a:lnTo>
                    <a:pt x="504" y="287"/>
                  </a:lnTo>
                  <a:lnTo>
                    <a:pt x="506" y="286"/>
                  </a:lnTo>
                  <a:lnTo>
                    <a:pt x="508" y="285"/>
                  </a:lnTo>
                  <a:lnTo>
                    <a:pt x="510" y="284"/>
                  </a:lnTo>
                  <a:lnTo>
                    <a:pt x="512" y="284"/>
                  </a:lnTo>
                  <a:lnTo>
                    <a:pt x="514" y="283"/>
                  </a:lnTo>
                  <a:lnTo>
                    <a:pt x="516" y="282"/>
                  </a:lnTo>
                  <a:lnTo>
                    <a:pt x="518" y="281"/>
                  </a:lnTo>
                  <a:lnTo>
                    <a:pt x="520" y="280"/>
                  </a:lnTo>
                  <a:lnTo>
                    <a:pt x="522" y="279"/>
                  </a:lnTo>
                  <a:lnTo>
                    <a:pt x="524" y="278"/>
                  </a:lnTo>
                  <a:lnTo>
                    <a:pt x="526" y="277"/>
                  </a:lnTo>
                  <a:lnTo>
                    <a:pt x="528" y="276"/>
                  </a:lnTo>
                  <a:lnTo>
                    <a:pt x="530" y="275"/>
                  </a:lnTo>
                  <a:lnTo>
                    <a:pt x="532" y="274"/>
                  </a:lnTo>
                  <a:lnTo>
                    <a:pt x="534" y="273"/>
                  </a:lnTo>
                  <a:lnTo>
                    <a:pt x="536" y="272"/>
                  </a:lnTo>
                  <a:lnTo>
                    <a:pt x="538" y="271"/>
                  </a:lnTo>
                  <a:lnTo>
                    <a:pt x="540" y="270"/>
                  </a:lnTo>
                  <a:lnTo>
                    <a:pt x="542" y="269"/>
                  </a:lnTo>
                  <a:lnTo>
                    <a:pt x="544" y="268"/>
                  </a:lnTo>
                  <a:lnTo>
                    <a:pt x="546" y="267"/>
                  </a:lnTo>
                  <a:lnTo>
                    <a:pt x="548" y="266"/>
                  </a:lnTo>
                  <a:lnTo>
                    <a:pt x="550" y="265"/>
                  </a:lnTo>
                  <a:lnTo>
                    <a:pt x="552" y="264"/>
                  </a:lnTo>
                  <a:lnTo>
                    <a:pt x="554" y="262"/>
                  </a:lnTo>
                  <a:lnTo>
                    <a:pt x="556" y="261"/>
                  </a:lnTo>
                  <a:lnTo>
                    <a:pt x="558" y="260"/>
                  </a:lnTo>
                  <a:lnTo>
                    <a:pt x="560" y="259"/>
                  </a:lnTo>
                  <a:lnTo>
                    <a:pt x="562" y="257"/>
                  </a:lnTo>
                  <a:lnTo>
                    <a:pt x="564" y="256"/>
                  </a:lnTo>
                  <a:lnTo>
                    <a:pt x="566" y="255"/>
                  </a:lnTo>
                  <a:lnTo>
                    <a:pt x="568" y="253"/>
                  </a:lnTo>
                  <a:lnTo>
                    <a:pt x="570" y="252"/>
                  </a:lnTo>
                  <a:lnTo>
                    <a:pt x="572" y="250"/>
                  </a:lnTo>
                  <a:lnTo>
                    <a:pt x="574" y="248"/>
                  </a:lnTo>
                  <a:lnTo>
                    <a:pt x="576" y="247"/>
                  </a:lnTo>
                  <a:lnTo>
                    <a:pt x="578" y="245"/>
                  </a:lnTo>
                  <a:lnTo>
                    <a:pt x="580" y="243"/>
                  </a:lnTo>
                  <a:lnTo>
                    <a:pt x="582" y="241"/>
                  </a:lnTo>
                  <a:lnTo>
                    <a:pt x="584" y="239"/>
                  </a:lnTo>
                  <a:lnTo>
                    <a:pt x="586" y="237"/>
                  </a:lnTo>
                  <a:lnTo>
                    <a:pt x="588" y="235"/>
                  </a:lnTo>
                  <a:lnTo>
                    <a:pt x="590" y="233"/>
                  </a:lnTo>
                  <a:lnTo>
                    <a:pt x="592" y="230"/>
                  </a:lnTo>
                  <a:lnTo>
                    <a:pt x="594" y="228"/>
                  </a:lnTo>
                  <a:lnTo>
                    <a:pt x="596" y="225"/>
                  </a:lnTo>
                  <a:lnTo>
                    <a:pt x="598" y="222"/>
                  </a:lnTo>
                  <a:lnTo>
                    <a:pt x="600" y="219"/>
                  </a:lnTo>
                  <a:lnTo>
                    <a:pt x="602" y="216"/>
                  </a:lnTo>
                  <a:lnTo>
                    <a:pt x="604" y="213"/>
                  </a:lnTo>
                  <a:lnTo>
                    <a:pt x="606" y="209"/>
                  </a:lnTo>
                  <a:lnTo>
                    <a:pt x="608" y="205"/>
                  </a:lnTo>
                  <a:lnTo>
                    <a:pt x="610" y="200"/>
                  </a:lnTo>
                  <a:lnTo>
                    <a:pt x="612" y="195"/>
                  </a:lnTo>
                  <a:lnTo>
                    <a:pt x="614" y="190"/>
                  </a:lnTo>
                  <a:lnTo>
                    <a:pt x="616" y="184"/>
                  </a:lnTo>
                  <a:lnTo>
                    <a:pt x="618" y="177"/>
                  </a:lnTo>
                  <a:lnTo>
                    <a:pt x="620" y="170"/>
                  </a:lnTo>
                  <a:lnTo>
                    <a:pt x="622" y="161"/>
                  </a:lnTo>
                  <a:lnTo>
                    <a:pt x="624" y="151"/>
                  </a:lnTo>
                  <a:lnTo>
                    <a:pt x="626" y="140"/>
                  </a:lnTo>
                  <a:lnTo>
                    <a:pt x="628" y="126"/>
                  </a:lnTo>
                  <a:lnTo>
                    <a:pt x="629" y="119"/>
                  </a:lnTo>
                  <a:lnTo>
                    <a:pt x="630" y="110"/>
                  </a:lnTo>
                  <a:lnTo>
                    <a:pt x="631" y="101"/>
                  </a:lnTo>
                  <a:lnTo>
                    <a:pt x="632" y="90"/>
                  </a:lnTo>
                  <a:lnTo>
                    <a:pt x="633" y="78"/>
                  </a:lnTo>
                  <a:lnTo>
                    <a:pt x="634" y="65"/>
                  </a:lnTo>
                  <a:lnTo>
                    <a:pt x="635" y="57"/>
                  </a:lnTo>
                  <a:lnTo>
                    <a:pt x="635" y="50"/>
                  </a:lnTo>
                  <a:lnTo>
                    <a:pt x="636" y="41"/>
                  </a:lnTo>
                  <a:lnTo>
                    <a:pt x="636" y="32"/>
                  </a:lnTo>
                  <a:lnTo>
                    <a:pt x="637" y="22"/>
                  </a:lnTo>
                  <a:lnTo>
                    <a:pt x="637" y="12"/>
                  </a:lnTo>
                  <a:lnTo>
                    <a:pt x="638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205" name="Freeform 177"/>
            <p:cNvSpPr>
              <a:spLocks/>
            </p:cNvSpPr>
            <p:nvPr/>
          </p:nvSpPr>
          <p:spPr bwMode="auto">
            <a:xfrm>
              <a:off x="1641" y="4214"/>
              <a:ext cx="3" cy="111"/>
            </a:xfrm>
            <a:custGeom>
              <a:avLst/>
              <a:gdLst>
                <a:gd name="T0" fmla="*/ 9 w 1"/>
                <a:gd name="T1" fmla="*/ 0 h 22"/>
                <a:gd name="T2" fmla="*/ 0 w 1"/>
                <a:gd name="T3" fmla="*/ 283 h 22"/>
                <a:gd name="T4" fmla="*/ 0 w 1"/>
                <a:gd name="T5" fmla="*/ 560 h 22"/>
                <a:gd name="T6" fmla="*/ 0 60000 65536"/>
                <a:gd name="T7" fmla="*/ 0 60000 65536"/>
                <a:gd name="T8" fmla="*/ 0 60000 65536"/>
                <a:gd name="T9" fmla="*/ 0 w 1"/>
                <a:gd name="T10" fmla="*/ 0 h 22"/>
                <a:gd name="T11" fmla="*/ 1 w 1"/>
                <a:gd name="T12" fmla="*/ 22 h 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22">
                  <a:moveTo>
                    <a:pt x="1" y="0"/>
                  </a:move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noFill/>
            <a:ln w="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206" name="Freeform 178"/>
            <p:cNvSpPr>
              <a:spLocks/>
            </p:cNvSpPr>
            <p:nvPr/>
          </p:nvSpPr>
          <p:spPr bwMode="auto">
            <a:xfrm>
              <a:off x="1644" y="2497"/>
              <a:ext cx="826" cy="1717"/>
            </a:xfrm>
            <a:custGeom>
              <a:avLst/>
              <a:gdLst>
                <a:gd name="T0" fmla="*/ 5 w 358"/>
                <a:gd name="T1" fmla="*/ 7977 h 339"/>
                <a:gd name="T2" fmla="*/ 16 w 358"/>
                <a:gd name="T3" fmla="*/ 7233 h 339"/>
                <a:gd name="T4" fmla="*/ 28 w 358"/>
                <a:gd name="T5" fmla="*/ 6645 h 339"/>
                <a:gd name="T6" fmla="*/ 37 w 358"/>
                <a:gd name="T7" fmla="*/ 6184 h 339"/>
                <a:gd name="T8" fmla="*/ 48 w 358"/>
                <a:gd name="T9" fmla="*/ 5799 h 339"/>
                <a:gd name="T10" fmla="*/ 58 w 358"/>
                <a:gd name="T11" fmla="*/ 5465 h 339"/>
                <a:gd name="T12" fmla="*/ 69 w 358"/>
                <a:gd name="T13" fmla="*/ 5181 h 339"/>
                <a:gd name="T14" fmla="*/ 81 w 358"/>
                <a:gd name="T15" fmla="*/ 4953 h 339"/>
                <a:gd name="T16" fmla="*/ 90 w 358"/>
                <a:gd name="T17" fmla="*/ 4720 h 339"/>
                <a:gd name="T18" fmla="*/ 106 w 358"/>
                <a:gd name="T19" fmla="*/ 4462 h 339"/>
                <a:gd name="T20" fmla="*/ 122 w 358"/>
                <a:gd name="T21" fmla="*/ 4234 h 339"/>
                <a:gd name="T22" fmla="*/ 143 w 358"/>
                <a:gd name="T23" fmla="*/ 4001 h 339"/>
                <a:gd name="T24" fmla="*/ 171 w 358"/>
                <a:gd name="T25" fmla="*/ 3773 h 339"/>
                <a:gd name="T26" fmla="*/ 192 w 358"/>
                <a:gd name="T27" fmla="*/ 3566 h 339"/>
                <a:gd name="T28" fmla="*/ 224 w 358"/>
                <a:gd name="T29" fmla="*/ 3363 h 339"/>
                <a:gd name="T30" fmla="*/ 256 w 358"/>
                <a:gd name="T31" fmla="*/ 3155 h 339"/>
                <a:gd name="T32" fmla="*/ 293 w 358"/>
                <a:gd name="T33" fmla="*/ 2978 h 339"/>
                <a:gd name="T34" fmla="*/ 330 w 358"/>
                <a:gd name="T35" fmla="*/ 2821 h 339"/>
                <a:gd name="T36" fmla="*/ 367 w 358"/>
                <a:gd name="T37" fmla="*/ 2695 h 339"/>
                <a:gd name="T38" fmla="*/ 399 w 358"/>
                <a:gd name="T39" fmla="*/ 2563 h 339"/>
                <a:gd name="T40" fmla="*/ 448 w 358"/>
                <a:gd name="T41" fmla="*/ 2436 h 339"/>
                <a:gd name="T42" fmla="*/ 501 w 358"/>
                <a:gd name="T43" fmla="*/ 2284 h 339"/>
                <a:gd name="T44" fmla="*/ 554 w 358"/>
                <a:gd name="T45" fmla="*/ 2153 h 339"/>
                <a:gd name="T46" fmla="*/ 607 w 358"/>
                <a:gd name="T47" fmla="*/ 2026 h 339"/>
                <a:gd name="T48" fmla="*/ 660 w 358"/>
                <a:gd name="T49" fmla="*/ 1899 h 339"/>
                <a:gd name="T50" fmla="*/ 713 w 358"/>
                <a:gd name="T51" fmla="*/ 1798 h 339"/>
                <a:gd name="T52" fmla="*/ 773 w 358"/>
                <a:gd name="T53" fmla="*/ 1692 h 339"/>
                <a:gd name="T54" fmla="*/ 826 w 358"/>
                <a:gd name="T55" fmla="*/ 1590 h 339"/>
                <a:gd name="T56" fmla="*/ 879 w 358"/>
                <a:gd name="T57" fmla="*/ 1514 h 339"/>
                <a:gd name="T58" fmla="*/ 932 w 358"/>
                <a:gd name="T59" fmla="*/ 1413 h 339"/>
                <a:gd name="T60" fmla="*/ 985 w 358"/>
                <a:gd name="T61" fmla="*/ 1332 h 339"/>
                <a:gd name="T62" fmla="*/ 1038 w 358"/>
                <a:gd name="T63" fmla="*/ 1231 h 339"/>
                <a:gd name="T64" fmla="*/ 1091 w 358"/>
                <a:gd name="T65" fmla="*/ 1155 h 339"/>
                <a:gd name="T66" fmla="*/ 1144 w 358"/>
                <a:gd name="T67" fmla="*/ 1079 h 339"/>
                <a:gd name="T68" fmla="*/ 1202 w 358"/>
                <a:gd name="T69" fmla="*/ 1003 h 339"/>
                <a:gd name="T70" fmla="*/ 1257 w 358"/>
                <a:gd name="T71" fmla="*/ 896 h 339"/>
                <a:gd name="T72" fmla="*/ 1311 w 358"/>
                <a:gd name="T73" fmla="*/ 821 h 339"/>
                <a:gd name="T74" fmla="*/ 1364 w 358"/>
                <a:gd name="T75" fmla="*/ 745 h 339"/>
                <a:gd name="T76" fmla="*/ 1417 w 358"/>
                <a:gd name="T77" fmla="*/ 669 h 339"/>
                <a:gd name="T78" fmla="*/ 1470 w 358"/>
                <a:gd name="T79" fmla="*/ 588 h 339"/>
                <a:gd name="T80" fmla="*/ 1523 w 358"/>
                <a:gd name="T81" fmla="*/ 512 h 339"/>
                <a:gd name="T82" fmla="*/ 1576 w 358"/>
                <a:gd name="T83" fmla="*/ 436 h 339"/>
                <a:gd name="T84" fmla="*/ 1634 w 358"/>
                <a:gd name="T85" fmla="*/ 360 h 339"/>
                <a:gd name="T86" fmla="*/ 1687 w 358"/>
                <a:gd name="T87" fmla="*/ 309 h 339"/>
                <a:gd name="T88" fmla="*/ 1740 w 358"/>
                <a:gd name="T89" fmla="*/ 233 h 339"/>
                <a:gd name="T90" fmla="*/ 1795 w 358"/>
                <a:gd name="T91" fmla="*/ 152 h 339"/>
                <a:gd name="T92" fmla="*/ 1848 w 358"/>
                <a:gd name="T93" fmla="*/ 76 h 339"/>
                <a:gd name="T94" fmla="*/ 1901 w 358"/>
                <a:gd name="T95" fmla="*/ 0 h 339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58"/>
                <a:gd name="T145" fmla="*/ 0 h 339"/>
                <a:gd name="T146" fmla="*/ 358 w 358"/>
                <a:gd name="T147" fmla="*/ 339 h 339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58" h="339">
                  <a:moveTo>
                    <a:pt x="0" y="339"/>
                  </a:moveTo>
                  <a:lnTo>
                    <a:pt x="0" y="329"/>
                  </a:lnTo>
                  <a:lnTo>
                    <a:pt x="1" y="320"/>
                  </a:lnTo>
                  <a:lnTo>
                    <a:pt x="1" y="311"/>
                  </a:lnTo>
                  <a:lnTo>
                    <a:pt x="2" y="303"/>
                  </a:lnTo>
                  <a:lnTo>
                    <a:pt x="2" y="296"/>
                  </a:lnTo>
                  <a:lnTo>
                    <a:pt x="3" y="289"/>
                  </a:lnTo>
                  <a:lnTo>
                    <a:pt x="3" y="282"/>
                  </a:lnTo>
                  <a:lnTo>
                    <a:pt x="4" y="276"/>
                  </a:lnTo>
                  <a:lnTo>
                    <a:pt x="4" y="270"/>
                  </a:lnTo>
                  <a:lnTo>
                    <a:pt x="5" y="265"/>
                  </a:lnTo>
                  <a:lnTo>
                    <a:pt x="5" y="259"/>
                  </a:lnTo>
                  <a:lnTo>
                    <a:pt x="6" y="254"/>
                  </a:lnTo>
                  <a:lnTo>
                    <a:pt x="6" y="250"/>
                  </a:lnTo>
                  <a:lnTo>
                    <a:pt x="7" y="245"/>
                  </a:lnTo>
                  <a:lnTo>
                    <a:pt x="7" y="241"/>
                  </a:lnTo>
                  <a:lnTo>
                    <a:pt x="8" y="237"/>
                  </a:lnTo>
                  <a:lnTo>
                    <a:pt x="8" y="233"/>
                  </a:lnTo>
                  <a:lnTo>
                    <a:pt x="9" y="229"/>
                  </a:lnTo>
                  <a:lnTo>
                    <a:pt x="9" y="226"/>
                  </a:lnTo>
                  <a:lnTo>
                    <a:pt x="10" y="223"/>
                  </a:lnTo>
                  <a:lnTo>
                    <a:pt x="10" y="219"/>
                  </a:lnTo>
                  <a:lnTo>
                    <a:pt x="11" y="216"/>
                  </a:lnTo>
                  <a:lnTo>
                    <a:pt x="11" y="213"/>
                  </a:lnTo>
                  <a:lnTo>
                    <a:pt x="12" y="210"/>
                  </a:lnTo>
                  <a:lnTo>
                    <a:pt x="12" y="208"/>
                  </a:lnTo>
                  <a:lnTo>
                    <a:pt x="13" y="205"/>
                  </a:lnTo>
                  <a:lnTo>
                    <a:pt x="13" y="202"/>
                  </a:lnTo>
                  <a:lnTo>
                    <a:pt x="14" y="200"/>
                  </a:lnTo>
                  <a:lnTo>
                    <a:pt x="14" y="198"/>
                  </a:lnTo>
                  <a:lnTo>
                    <a:pt x="15" y="195"/>
                  </a:lnTo>
                  <a:lnTo>
                    <a:pt x="15" y="193"/>
                  </a:lnTo>
                  <a:lnTo>
                    <a:pt x="16" y="191"/>
                  </a:lnTo>
                  <a:lnTo>
                    <a:pt x="16" y="189"/>
                  </a:lnTo>
                  <a:lnTo>
                    <a:pt x="17" y="187"/>
                  </a:lnTo>
                  <a:lnTo>
                    <a:pt x="17" y="184"/>
                  </a:lnTo>
                  <a:lnTo>
                    <a:pt x="18" y="181"/>
                  </a:lnTo>
                  <a:lnTo>
                    <a:pt x="19" y="179"/>
                  </a:lnTo>
                  <a:lnTo>
                    <a:pt x="20" y="176"/>
                  </a:lnTo>
                  <a:lnTo>
                    <a:pt x="20" y="174"/>
                  </a:lnTo>
                  <a:lnTo>
                    <a:pt x="21" y="171"/>
                  </a:lnTo>
                  <a:lnTo>
                    <a:pt x="22" y="169"/>
                  </a:lnTo>
                  <a:lnTo>
                    <a:pt x="23" y="167"/>
                  </a:lnTo>
                  <a:lnTo>
                    <a:pt x="23" y="165"/>
                  </a:lnTo>
                  <a:lnTo>
                    <a:pt x="24" y="163"/>
                  </a:lnTo>
                  <a:lnTo>
                    <a:pt x="25" y="161"/>
                  </a:lnTo>
                  <a:lnTo>
                    <a:pt x="26" y="158"/>
                  </a:lnTo>
                  <a:lnTo>
                    <a:pt x="27" y="156"/>
                  </a:lnTo>
                  <a:lnTo>
                    <a:pt x="28" y="153"/>
                  </a:lnTo>
                  <a:lnTo>
                    <a:pt x="29" y="151"/>
                  </a:lnTo>
                  <a:lnTo>
                    <a:pt x="30" y="149"/>
                  </a:lnTo>
                  <a:lnTo>
                    <a:pt x="32" y="147"/>
                  </a:lnTo>
                  <a:lnTo>
                    <a:pt x="33" y="145"/>
                  </a:lnTo>
                  <a:lnTo>
                    <a:pt x="34" y="143"/>
                  </a:lnTo>
                  <a:lnTo>
                    <a:pt x="35" y="141"/>
                  </a:lnTo>
                  <a:lnTo>
                    <a:pt x="36" y="139"/>
                  </a:lnTo>
                  <a:lnTo>
                    <a:pt x="37" y="137"/>
                  </a:lnTo>
                  <a:lnTo>
                    <a:pt x="38" y="135"/>
                  </a:lnTo>
                  <a:lnTo>
                    <a:pt x="40" y="133"/>
                  </a:lnTo>
                  <a:lnTo>
                    <a:pt x="42" y="131"/>
                  </a:lnTo>
                  <a:lnTo>
                    <a:pt x="43" y="129"/>
                  </a:lnTo>
                  <a:lnTo>
                    <a:pt x="45" y="127"/>
                  </a:lnTo>
                  <a:lnTo>
                    <a:pt x="47" y="125"/>
                  </a:lnTo>
                  <a:lnTo>
                    <a:pt x="48" y="123"/>
                  </a:lnTo>
                  <a:lnTo>
                    <a:pt x="50" y="121"/>
                  </a:lnTo>
                  <a:lnTo>
                    <a:pt x="52" y="119"/>
                  </a:lnTo>
                  <a:lnTo>
                    <a:pt x="53" y="117"/>
                  </a:lnTo>
                  <a:lnTo>
                    <a:pt x="55" y="116"/>
                  </a:lnTo>
                  <a:lnTo>
                    <a:pt x="57" y="114"/>
                  </a:lnTo>
                  <a:lnTo>
                    <a:pt x="59" y="113"/>
                  </a:lnTo>
                  <a:lnTo>
                    <a:pt x="60" y="111"/>
                  </a:lnTo>
                  <a:lnTo>
                    <a:pt x="62" y="110"/>
                  </a:lnTo>
                  <a:lnTo>
                    <a:pt x="64" y="108"/>
                  </a:lnTo>
                  <a:lnTo>
                    <a:pt x="65" y="107"/>
                  </a:lnTo>
                  <a:lnTo>
                    <a:pt x="67" y="106"/>
                  </a:lnTo>
                  <a:lnTo>
                    <a:pt x="69" y="105"/>
                  </a:lnTo>
                  <a:lnTo>
                    <a:pt x="70" y="103"/>
                  </a:lnTo>
                  <a:lnTo>
                    <a:pt x="72" y="102"/>
                  </a:lnTo>
                  <a:lnTo>
                    <a:pt x="74" y="101"/>
                  </a:lnTo>
                  <a:lnTo>
                    <a:pt x="75" y="100"/>
                  </a:lnTo>
                  <a:lnTo>
                    <a:pt x="77" y="99"/>
                  </a:lnTo>
                  <a:lnTo>
                    <a:pt x="79" y="98"/>
                  </a:lnTo>
                  <a:lnTo>
                    <a:pt x="81" y="96"/>
                  </a:lnTo>
                  <a:lnTo>
                    <a:pt x="84" y="95"/>
                  </a:lnTo>
                  <a:lnTo>
                    <a:pt x="86" y="93"/>
                  </a:lnTo>
                  <a:lnTo>
                    <a:pt x="89" y="92"/>
                  </a:lnTo>
                  <a:lnTo>
                    <a:pt x="91" y="90"/>
                  </a:lnTo>
                  <a:lnTo>
                    <a:pt x="94" y="89"/>
                  </a:lnTo>
                  <a:lnTo>
                    <a:pt x="96" y="87"/>
                  </a:lnTo>
                  <a:lnTo>
                    <a:pt x="99" y="86"/>
                  </a:lnTo>
                  <a:lnTo>
                    <a:pt x="102" y="85"/>
                  </a:lnTo>
                  <a:lnTo>
                    <a:pt x="104" y="84"/>
                  </a:lnTo>
                  <a:lnTo>
                    <a:pt x="107" y="82"/>
                  </a:lnTo>
                  <a:lnTo>
                    <a:pt x="109" y="81"/>
                  </a:lnTo>
                  <a:lnTo>
                    <a:pt x="112" y="80"/>
                  </a:lnTo>
                  <a:lnTo>
                    <a:pt x="114" y="79"/>
                  </a:lnTo>
                  <a:lnTo>
                    <a:pt x="117" y="78"/>
                  </a:lnTo>
                  <a:lnTo>
                    <a:pt x="119" y="77"/>
                  </a:lnTo>
                  <a:lnTo>
                    <a:pt x="122" y="76"/>
                  </a:lnTo>
                  <a:lnTo>
                    <a:pt x="124" y="74"/>
                  </a:lnTo>
                  <a:lnTo>
                    <a:pt x="127" y="73"/>
                  </a:lnTo>
                  <a:lnTo>
                    <a:pt x="129" y="72"/>
                  </a:lnTo>
                  <a:lnTo>
                    <a:pt x="132" y="71"/>
                  </a:lnTo>
                  <a:lnTo>
                    <a:pt x="134" y="70"/>
                  </a:lnTo>
                  <a:lnTo>
                    <a:pt x="137" y="69"/>
                  </a:lnTo>
                  <a:lnTo>
                    <a:pt x="140" y="68"/>
                  </a:lnTo>
                  <a:lnTo>
                    <a:pt x="142" y="67"/>
                  </a:lnTo>
                  <a:lnTo>
                    <a:pt x="145" y="66"/>
                  </a:lnTo>
                  <a:lnTo>
                    <a:pt x="147" y="65"/>
                  </a:lnTo>
                  <a:lnTo>
                    <a:pt x="150" y="64"/>
                  </a:lnTo>
                  <a:lnTo>
                    <a:pt x="152" y="63"/>
                  </a:lnTo>
                  <a:lnTo>
                    <a:pt x="155" y="62"/>
                  </a:lnTo>
                  <a:lnTo>
                    <a:pt x="157" y="62"/>
                  </a:lnTo>
                  <a:lnTo>
                    <a:pt x="160" y="61"/>
                  </a:lnTo>
                  <a:lnTo>
                    <a:pt x="162" y="60"/>
                  </a:lnTo>
                  <a:lnTo>
                    <a:pt x="165" y="59"/>
                  </a:lnTo>
                  <a:lnTo>
                    <a:pt x="167" y="58"/>
                  </a:lnTo>
                  <a:lnTo>
                    <a:pt x="170" y="57"/>
                  </a:lnTo>
                  <a:lnTo>
                    <a:pt x="172" y="56"/>
                  </a:lnTo>
                  <a:lnTo>
                    <a:pt x="175" y="55"/>
                  </a:lnTo>
                  <a:lnTo>
                    <a:pt x="177" y="54"/>
                  </a:lnTo>
                  <a:lnTo>
                    <a:pt x="180" y="53"/>
                  </a:lnTo>
                  <a:lnTo>
                    <a:pt x="183" y="53"/>
                  </a:lnTo>
                  <a:lnTo>
                    <a:pt x="185" y="52"/>
                  </a:lnTo>
                  <a:lnTo>
                    <a:pt x="188" y="51"/>
                  </a:lnTo>
                  <a:lnTo>
                    <a:pt x="190" y="50"/>
                  </a:lnTo>
                  <a:lnTo>
                    <a:pt x="193" y="49"/>
                  </a:lnTo>
                  <a:lnTo>
                    <a:pt x="195" y="48"/>
                  </a:lnTo>
                  <a:lnTo>
                    <a:pt x="198" y="48"/>
                  </a:lnTo>
                  <a:lnTo>
                    <a:pt x="200" y="47"/>
                  </a:lnTo>
                  <a:lnTo>
                    <a:pt x="203" y="46"/>
                  </a:lnTo>
                  <a:lnTo>
                    <a:pt x="205" y="45"/>
                  </a:lnTo>
                  <a:lnTo>
                    <a:pt x="208" y="44"/>
                  </a:lnTo>
                  <a:lnTo>
                    <a:pt x="210" y="43"/>
                  </a:lnTo>
                  <a:lnTo>
                    <a:pt x="213" y="43"/>
                  </a:lnTo>
                  <a:lnTo>
                    <a:pt x="215" y="42"/>
                  </a:lnTo>
                  <a:lnTo>
                    <a:pt x="218" y="41"/>
                  </a:lnTo>
                  <a:lnTo>
                    <a:pt x="221" y="40"/>
                  </a:lnTo>
                  <a:lnTo>
                    <a:pt x="223" y="39"/>
                  </a:lnTo>
                  <a:lnTo>
                    <a:pt x="226" y="39"/>
                  </a:lnTo>
                  <a:lnTo>
                    <a:pt x="228" y="38"/>
                  </a:lnTo>
                  <a:lnTo>
                    <a:pt x="231" y="37"/>
                  </a:lnTo>
                  <a:lnTo>
                    <a:pt x="233" y="36"/>
                  </a:lnTo>
                  <a:lnTo>
                    <a:pt x="236" y="35"/>
                  </a:lnTo>
                  <a:lnTo>
                    <a:pt x="238" y="35"/>
                  </a:lnTo>
                  <a:lnTo>
                    <a:pt x="241" y="34"/>
                  </a:lnTo>
                  <a:lnTo>
                    <a:pt x="243" y="33"/>
                  </a:lnTo>
                  <a:lnTo>
                    <a:pt x="246" y="32"/>
                  </a:lnTo>
                  <a:lnTo>
                    <a:pt x="248" y="32"/>
                  </a:lnTo>
                  <a:lnTo>
                    <a:pt x="251" y="31"/>
                  </a:lnTo>
                  <a:lnTo>
                    <a:pt x="253" y="30"/>
                  </a:lnTo>
                  <a:lnTo>
                    <a:pt x="256" y="29"/>
                  </a:lnTo>
                  <a:lnTo>
                    <a:pt x="258" y="29"/>
                  </a:lnTo>
                  <a:lnTo>
                    <a:pt x="261" y="28"/>
                  </a:lnTo>
                  <a:lnTo>
                    <a:pt x="264" y="27"/>
                  </a:lnTo>
                  <a:lnTo>
                    <a:pt x="266" y="26"/>
                  </a:lnTo>
                  <a:lnTo>
                    <a:pt x="269" y="26"/>
                  </a:lnTo>
                  <a:lnTo>
                    <a:pt x="271" y="25"/>
                  </a:lnTo>
                  <a:lnTo>
                    <a:pt x="274" y="24"/>
                  </a:lnTo>
                  <a:lnTo>
                    <a:pt x="276" y="23"/>
                  </a:lnTo>
                  <a:lnTo>
                    <a:pt x="279" y="23"/>
                  </a:lnTo>
                  <a:lnTo>
                    <a:pt x="281" y="22"/>
                  </a:lnTo>
                  <a:lnTo>
                    <a:pt x="284" y="21"/>
                  </a:lnTo>
                  <a:lnTo>
                    <a:pt x="286" y="20"/>
                  </a:lnTo>
                  <a:lnTo>
                    <a:pt x="289" y="20"/>
                  </a:lnTo>
                  <a:lnTo>
                    <a:pt x="291" y="19"/>
                  </a:lnTo>
                  <a:lnTo>
                    <a:pt x="294" y="18"/>
                  </a:lnTo>
                  <a:lnTo>
                    <a:pt x="296" y="17"/>
                  </a:lnTo>
                  <a:lnTo>
                    <a:pt x="299" y="17"/>
                  </a:lnTo>
                  <a:lnTo>
                    <a:pt x="302" y="16"/>
                  </a:lnTo>
                  <a:lnTo>
                    <a:pt x="304" y="15"/>
                  </a:lnTo>
                  <a:lnTo>
                    <a:pt x="307" y="14"/>
                  </a:lnTo>
                  <a:lnTo>
                    <a:pt x="309" y="14"/>
                  </a:lnTo>
                  <a:lnTo>
                    <a:pt x="312" y="13"/>
                  </a:lnTo>
                  <a:lnTo>
                    <a:pt x="314" y="12"/>
                  </a:lnTo>
                  <a:lnTo>
                    <a:pt x="317" y="12"/>
                  </a:lnTo>
                  <a:lnTo>
                    <a:pt x="319" y="11"/>
                  </a:lnTo>
                  <a:lnTo>
                    <a:pt x="322" y="10"/>
                  </a:lnTo>
                  <a:lnTo>
                    <a:pt x="324" y="9"/>
                  </a:lnTo>
                  <a:lnTo>
                    <a:pt x="327" y="9"/>
                  </a:lnTo>
                  <a:lnTo>
                    <a:pt x="329" y="8"/>
                  </a:lnTo>
                  <a:lnTo>
                    <a:pt x="332" y="7"/>
                  </a:lnTo>
                  <a:lnTo>
                    <a:pt x="334" y="7"/>
                  </a:lnTo>
                  <a:lnTo>
                    <a:pt x="337" y="6"/>
                  </a:lnTo>
                  <a:lnTo>
                    <a:pt x="339" y="5"/>
                  </a:lnTo>
                  <a:lnTo>
                    <a:pt x="342" y="4"/>
                  </a:lnTo>
                  <a:lnTo>
                    <a:pt x="345" y="4"/>
                  </a:lnTo>
                  <a:lnTo>
                    <a:pt x="347" y="3"/>
                  </a:lnTo>
                  <a:lnTo>
                    <a:pt x="350" y="2"/>
                  </a:lnTo>
                  <a:lnTo>
                    <a:pt x="352" y="2"/>
                  </a:lnTo>
                  <a:lnTo>
                    <a:pt x="355" y="1"/>
                  </a:lnTo>
                  <a:lnTo>
                    <a:pt x="357" y="0"/>
                  </a:lnTo>
                  <a:lnTo>
                    <a:pt x="358" y="0"/>
                  </a:lnTo>
                </a:path>
              </a:pathLst>
            </a:cu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207" name="Freeform 179"/>
            <p:cNvSpPr>
              <a:spLocks/>
            </p:cNvSpPr>
            <p:nvPr/>
          </p:nvSpPr>
          <p:spPr bwMode="auto">
            <a:xfrm>
              <a:off x="115" y="2380"/>
              <a:ext cx="2358" cy="1327"/>
            </a:xfrm>
            <a:custGeom>
              <a:avLst/>
              <a:gdLst>
                <a:gd name="T0" fmla="*/ 85 w 1021"/>
                <a:gd name="T1" fmla="*/ 6620 h 262"/>
                <a:gd name="T2" fmla="*/ 182 w 1021"/>
                <a:gd name="T3" fmla="*/ 6488 h 262"/>
                <a:gd name="T4" fmla="*/ 277 w 1021"/>
                <a:gd name="T5" fmla="*/ 6361 h 262"/>
                <a:gd name="T6" fmla="*/ 374 w 1021"/>
                <a:gd name="T7" fmla="*/ 6260 h 262"/>
                <a:gd name="T8" fmla="*/ 469 w 1021"/>
                <a:gd name="T9" fmla="*/ 6134 h 262"/>
                <a:gd name="T10" fmla="*/ 566 w 1021"/>
                <a:gd name="T11" fmla="*/ 6027 h 262"/>
                <a:gd name="T12" fmla="*/ 661 w 1021"/>
                <a:gd name="T13" fmla="*/ 5901 h 262"/>
                <a:gd name="T14" fmla="*/ 758 w 1021"/>
                <a:gd name="T15" fmla="*/ 5774 h 262"/>
                <a:gd name="T16" fmla="*/ 855 w 1021"/>
                <a:gd name="T17" fmla="*/ 5668 h 262"/>
                <a:gd name="T18" fmla="*/ 949 w 1021"/>
                <a:gd name="T19" fmla="*/ 5541 h 262"/>
                <a:gd name="T20" fmla="*/ 1046 w 1021"/>
                <a:gd name="T21" fmla="*/ 5414 h 262"/>
                <a:gd name="T22" fmla="*/ 1141 w 1021"/>
                <a:gd name="T23" fmla="*/ 5308 h 262"/>
                <a:gd name="T24" fmla="*/ 1238 w 1021"/>
                <a:gd name="T25" fmla="*/ 5181 h 262"/>
                <a:gd name="T26" fmla="*/ 1333 w 1021"/>
                <a:gd name="T27" fmla="*/ 5080 h 262"/>
                <a:gd name="T28" fmla="*/ 1430 w 1021"/>
                <a:gd name="T29" fmla="*/ 4953 h 262"/>
                <a:gd name="T30" fmla="*/ 1527 w 1021"/>
                <a:gd name="T31" fmla="*/ 4822 h 262"/>
                <a:gd name="T32" fmla="*/ 1621 w 1021"/>
                <a:gd name="T33" fmla="*/ 4720 h 262"/>
                <a:gd name="T34" fmla="*/ 1718 w 1021"/>
                <a:gd name="T35" fmla="*/ 4594 h 262"/>
                <a:gd name="T36" fmla="*/ 1813 w 1021"/>
                <a:gd name="T37" fmla="*/ 4487 h 262"/>
                <a:gd name="T38" fmla="*/ 1910 w 1021"/>
                <a:gd name="T39" fmla="*/ 4361 h 262"/>
                <a:gd name="T40" fmla="*/ 2005 w 1021"/>
                <a:gd name="T41" fmla="*/ 4234 h 262"/>
                <a:gd name="T42" fmla="*/ 2102 w 1021"/>
                <a:gd name="T43" fmla="*/ 4128 h 262"/>
                <a:gd name="T44" fmla="*/ 2199 w 1021"/>
                <a:gd name="T45" fmla="*/ 4001 h 262"/>
                <a:gd name="T46" fmla="*/ 2293 w 1021"/>
                <a:gd name="T47" fmla="*/ 3875 h 262"/>
                <a:gd name="T48" fmla="*/ 2390 w 1021"/>
                <a:gd name="T49" fmla="*/ 3773 h 262"/>
                <a:gd name="T50" fmla="*/ 2485 w 1021"/>
                <a:gd name="T51" fmla="*/ 3642 h 262"/>
                <a:gd name="T52" fmla="*/ 2582 w 1021"/>
                <a:gd name="T53" fmla="*/ 3540 h 262"/>
                <a:gd name="T54" fmla="*/ 2677 w 1021"/>
                <a:gd name="T55" fmla="*/ 3414 h 262"/>
                <a:gd name="T56" fmla="*/ 2774 w 1021"/>
                <a:gd name="T57" fmla="*/ 3282 h 262"/>
                <a:gd name="T58" fmla="*/ 2871 w 1021"/>
                <a:gd name="T59" fmla="*/ 3181 h 262"/>
                <a:gd name="T60" fmla="*/ 2965 w 1021"/>
                <a:gd name="T61" fmla="*/ 3054 h 262"/>
                <a:gd name="T62" fmla="*/ 3062 w 1021"/>
                <a:gd name="T63" fmla="*/ 2922 h 262"/>
                <a:gd name="T64" fmla="*/ 3157 w 1021"/>
                <a:gd name="T65" fmla="*/ 2821 h 262"/>
                <a:gd name="T66" fmla="*/ 3254 w 1021"/>
                <a:gd name="T67" fmla="*/ 2695 h 262"/>
                <a:gd name="T68" fmla="*/ 3349 w 1021"/>
                <a:gd name="T69" fmla="*/ 2593 h 262"/>
                <a:gd name="T70" fmla="*/ 3446 w 1021"/>
                <a:gd name="T71" fmla="*/ 2462 h 262"/>
                <a:gd name="T72" fmla="*/ 3543 w 1021"/>
                <a:gd name="T73" fmla="*/ 2335 h 262"/>
                <a:gd name="T74" fmla="*/ 3637 w 1021"/>
                <a:gd name="T75" fmla="*/ 2234 h 262"/>
                <a:gd name="T76" fmla="*/ 3734 w 1021"/>
                <a:gd name="T77" fmla="*/ 2102 h 262"/>
                <a:gd name="T78" fmla="*/ 3829 w 1021"/>
                <a:gd name="T79" fmla="*/ 2001 h 262"/>
                <a:gd name="T80" fmla="*/ 3926 w 1021"/>
                <a:gd name="T81" fmla="*/ 1874 h 262"/>
                <a:gd name="T82" fmla="*/ 4021 w 1021"/>
                <a:gd name="T83" fmla="*/ 1742 h 262"/>
                <a:gd name="T84" fmla="*/ 4118 w 1021"/>
                <a:gd name="T85" fmla="*/ 1641 h 262"/>
                <a:gd name="T86" fmla="*/ 4215 w 1021"/>
                <a:gd name="T87" fmla="*/ 1514 h 262"/>
                <a:gd name="T88" fmla="*/ 4310 w 1021"/>
                <a:gd name="T89" fmla="*/ 1388 h 262"/>
                <a:gd name="T90" fmla="*/ 4407 w 1021"/>
                <a:gd name="T91" fmla="*/ 1281 h 262"/>
                <a:gd name="T92" fmla="*/ 4501 w 1021"/>
                <a:gd name="T93" fmla="*/ 1155 h 262"/>
                <a:gd name="T94" fmla="*/ 4598 w 1021"/>
                <a:gd name="T95" fmla="*/ 1053 h 262"/>
                <a:gd name="T96" fmla="*/ 4693 w 1021"/>
                <a:gd name="T97" fmla="*/ 922 h 262"/>
                <a:gd name="T98" fmla="*/ 4790 w 1021"/>
                <a:gd name="T99" fmla="*/ 795 h 262"/>
                <a:gd name="T100" fmla="*/ 4887 w 1021"/>
                <a:gd name="T101" fmla="*/ 694 h 262"/>
                <a:gd name="T102" fmla="*/ 4982 w 1021"/>
                <a:gd name="T103" fmla="*/ 562 h 262"/>
                <a:gd name="T104" fmla="*/ 5079 w 1021"/>
                <a:gd name="T105" fmla="*/ 436 h 262"/>
                <a:gd name="T106" fmla="*/ 5173 w 1021"/>
                <a:gd name="T107" fmla="*/ 334 h 262"/>
                <a:gd name="T108" fmla="*/ 5270 w 1021"/>
                <a:gd name="T109" fmla="*/ 208 h 262"/>
                <a:gd name="T110" fmla="*/ 5365 w 1021"/>
                <a:gd name="T111" fmla="*/ 101 h 26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021"/>
                <a:gd name="T169" fmla="*/ 0 h 262"/>
                <a:gd name="T170" fmla="*/ 1021 w 1021"/>
                <a:gd name="T171" fmla="*/ 262 h 26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021" h="262">
                  <a:moveTo>
                    <a:pt x="0" y="262"/>
                  </a:moveTo>
                  <a:lnTo>
                    <a:pt x="2" y="261"/>
                  </a:lnTo>
                  <a:lnTo>
                    <a:pt x="4" y="261"/>
                  </a:lnTo>
                  <a:lnTo>
                    <a:pt x="6" y="260"/>
                  </a:lnTo>
                  <a:lnTo>
                    <a:pt x="8" y="260"/>
                  </a:lnTo>
                  <a:lnTo>
                    <a:pt x="10" y="259"/>
                  </a:lnTo>
                  <a:lnTo>
                    <a:pt x="12" y="259"/>
                  </a:lnTo>
                  <a:lnTo>
                    <a:pt x="14" y="258"/>
                  </a:lnTo>
                  <a:lnTo>
                    <a:pt x="16" y="258"/>
                  </a:lnTo>
                  <a:lnTo>
                    <a:pt x="18" y="257"/>
                  </a:lnTo>
                  <a:lnTo>
                    <a:pt x="20" y="257"/>
                  </a:lnTo>
                  <a:lnTo>
                    <a:pt x="22" y="256"/>
                  </a:lnTo>
                  <a:lnTo>
                    <a:pt x="24" y="256"/>
                  </a:lnTo>
                  <a:lnTo>
                    <a:pt x="26" y="255"/>
                  </a:lnTo>
                  <a:lnTo>
                    <a:pt x="28" y="255"/>
                  </a:lnTo>
                  <a:lnTo>
                    <a:pt x="30" y="254"/>
                  </a:lnTo>
                  <a:lnTo>
                    <a:pt x="32" y="254"/>
                  </a:lnTo>
                  <a:lnTo>
                    <a:pt x="34" y="253"/>
                  </a:lnTo>
                  <a:lnTo>
                    <a:pt x="36" y="253"/>
                  </a:lnTo>
                  <a:lnTo>
                    <a:pt x="38" y="252"/>
                  </a:lnTo>
                  <a:lnTo>
                    <a:pt x="40" y="252"/>
                  </a:lnTo>
                  <a:lnTo>
                    <a:pt x="42" y="251"/>
                  </a:lnTo>
                  <a:lnTo>
                    <a:pt x="44" y="250"/>
                  </a:lnTo>
                  <a:lnTo>
                    <a:pt x="46" y="250"/>
                  </a:lnTo>
                  <a:lnTo>
                    <a:pt x="48" y="249"/>
                  </a:lnTo>
                  <a:lnTo>
                    <a:pt x="50" y="249"/>
                  </a:lnTo>
                  <a:lnTo>
                    <a:pt x="52" y="248"/>
                  </a:lnTo>
                  <a:lnTo>
                    <a:pt x="54" y="248"/>
                  </a:lnTo>
                  <a:lnTo>
                    <a:pt x="56" y="247"/>
                  </a:lnTo>
                  <a:lnTo>
                    <a:pt x="58" y="247"/>
                  </a:lnTo>
                  <a:lnTo>
                    <a:pt x="60" y="246"/>
                  </a:lnTo>
                  <a:lnTo>
                    <a:pt x="62" y="246"/>
                  </a:lnTo>
                  <a:lnTo>
                    <a:pt x="64" y="245"/>
                  </a:lnTo>
                  <a:lnTo>
                    <a:pt x="66" y="245"/>
                  </a:lnTo>
                  <a:lnTo>
                    <a:pt x="68" y="244"/>
                  </a:lnTo>
                  <a:lnTo>
                    <a:pt x="70" y="244"/>
                  </a:lnTo>
                  <a:lnTo>
                    <a:pt x="72" y="243"/>
                  </a:lnTo>
                  <a:lnTo>
                    <a:pt x="74" y="243"/>
                  </a:lnTo>
                  <a:lnTo>
                    <a:pt x="76" y="242"/>
                  </a:lnTo>
                  <a:lnTo>
                    <a:pt x="78" y="242"/>
                  </a:lnTo>
                  <a:lnTo>
                    <a:pt x="80" y="241"/>
                  </a:lnTo>
                  <a:lnTo>
                    <a:pt x="82" y="241"/>
                  </a:lnTo>
                  <a:lnTo>
                    <a:pt x="84" y="240"/>
                  </a:lnTo>
                  <a:lnTo>
                    <a:pt x="86" y="240"/>
                  </a:lnTo>
                  <a:lnTo>
                    <a:pt x="88" y="239"/>
                  </a:lnTo>
                  <a:lnTo>
                    <a:pt x="90" y="239"/>
                  </a:lnTo>
                  <a:lnTo>
                    <a:pt x="92" y="238"/>
                  </a:lnTo>
                  <a:lnTo>
                    <a:pt x="94" y="238"/>
                  </a:lnTo>
                  <a:lnTo>
                    <a:pt x="96" y="237"/>
                  </a:lnTo>
                  <a:lnTo>
                    <a:pt x="98" y="237"/>
                  </a:lnTo>
                  <a:lnTo>
                    <a:pt x="100" y="236"/>
                  </a:lnTo>
                  <a:lnTo>
                    <a:pt x="102" y="236"/>
                  </a:lnTo>
                  <a:lnTo>
                    <a:pt x="104" y="235"/>
                  </a:lnTo>
                  <a:lnTo>
                    <a:pt x="106" y="235"/>
                  </a:lnTo>
                  <a:lnTo>
                    <a:pt x="108" y="234"/>
                  </a:lnTo>
                  <a:lnTo>
                    <a:pt x="110" y="234"/>
                  </a:lnTo>
                  <a:lnTo>
                    <a:pt x="112" y="233"/>
                  </a:lnTo>
                  <a:lnTo>
                    <a:pt x="114" y="233"/>
                  </a:lnTo>
                  <a:lnTo>
                    <a:pt x="116" y="232"/>
                  </a:lnTo>
                  <a:lnTo>
                    <a:pt x="118" y="232"/>
                  </a:lnTo>
                  <a:lnTo>
                    <a:pt x="120" y="231"/>
                  </a:lnTo>
                  <a:lnTo>
                    <a:pt x="122" y="230"/>
                  </a:lnTo>
                  <a:lnTo>
                    <a:pt x="124" y="230"/>
                  </a:lnTo>
                  <a:lnTo>
                    <a:pt x="126" y="229"/>
                  </a:lnTo>
                  <a:lnTo>
                    <a:pt x="128" y="229"/>
                  </a:lnTo>
                  <a:lnTo>
                    <a:pt x="130" y="228"/>
                  </a:lnTo>
                  <a:lnTo>
                    <a:pt x="132" y="228"/>
                  </a:lnTo>
                  <a:lnTo>
                    <a:pt x="134" y="227"/>
                  </a:lnTo>
                  <a:lnTo>
                    <a:pt x="136" y="227"/>
                  </a:lnTo>
                  <a:lnTo>
                    <a:pt x="138" y="226"/>
                  </a:lnTo>
                  <a:lnTo>
                    <a:pt x="140" y="226"/>
                  </a:lnTo>
                  <a:lnTo>
                    <a:pt x="142" y="225"/>
                  </a:lnTo>
                  <a:lnTo>
                    <a:pt x="144" y="225"/>
                  </a:lnTo>
                  <a:lnTo>
                    <a:pt x="146" y="224"/>
                  </a:lnTo>
                  <a:lnTo>
                    <a:pt x="148" y="224"/>
                  </a:lnTo>
                  <a:lnTo>
                    <a:pt x="150" y="223"/>
                  </a:lnTo>
                  <a:lnTo>
                    <a:pt x="152" y="223"/>
                  </a:lnTo>
                  <a:lnTo>
                    <a:pt x="154" y="222"/>
                  </a:lnTo>
                  <a:lnTo>
                    <a:pt x="156" y="222"/>
                  </a:lnTo>
                  <a:lnTo>
                    <a:pt x="158" y="221"/>
                  </a:lnTo>
                  <a:lnTo>
                    <a:pt x="160" y="221"/>
                  </a:lnTo>
                  <a:lnTo>
                    <a:pt x="162" y="220"/>
                  </a:lnTo>
                  <a:lnTo>
                    <a:pt x="164" y="220"/>
                  </a:lnTo>
                  <a:lnTo>
                    <a:pt x="166" y="219"/>
                  </a:lnTo>
                  <a:lnTo>
                    <a:pt x="168" y="219"/>
                  </a:lnTo>
                  <a:lnTo>
                    <a:pt x="170" y="218"/>
                  </a:lnTo>
                  <a:lnTo>
                    <a:pt x="172" y="218"/>
                  </a:lnTo>
                  <a:lnTo>
                    <a:pt x="174" y="217"/>
                  </a:lnTo>
                  <a:lnTo>
                    <a:pt x="176" y="217"/>
                  </a:lnTo>
                  <a:lnTo>
                    <a:pt x="178" y="216"/>
                  </a:lnTo>
                  <a:lnTo>
                    <a:pt x="180" y="216"/>
                  </a:lnTo>
                  <a:lnTo>
                    <a:pt x="182" y="215"/>
                  </a:lnTo>
                  <a:lnTo>
                    <a:pt x="184" y="215"/>
                  </a:lnTo>
                  <a:lnTo>
                    <a:pt x="186" y="214"/>
                  </a:lnTo>
                  <a:lnTo>
                    <a:pt x="188" y="214"/>
                  </a:lnTo>
                  <a:lnTo>
                    <a:pt x="190" y="213"/>
                  </a:lnTo>
                  <a:lnTo>
                    <a:pt x="192" y="213"/>
                  </a:lnTo>
                  <a:lnTo>
                    <a:pt x="194" y="212"/>
                  </a:lnTo>
                  <a:lnTo>
                    <a:pt x="196" y="211"/>
                  </a:lnTo>
                  <a:lnTo>
                    <a:pt x="198" y="211"/>
                  </a:lnTo>
                  <a:lnTo>
                    <a:pt x="200" y="210"/>
                  </a:lnTo>
                  <a:lnTo>
                    <a:pt x="202" y="210"/>
                  </a:lnTo>
                  <a:lnTo>
                    <a:pt x="204" y="209"/>
                  </a:lnTo>
                  <a:lnTo>
                    <a:pt x="206" y="209"/>
                  </a:lnTo>
                  <a:lnTo>
                    <a:pt x="208" y="208"/>
                  </a:lnTo>
                  <a:lnTo>
                    <a:pt x="210" y="208"/>
                  </a:lnTo>
                  <a:lnTo>
                    <a:pt x="212" y="207"/>
                  </a:lnTo>
                  <a:lnTo>
                    <a:pt x="214" y="207"/>
                  </a:lnTo>
                  <a:lnTo>
                    <a:pt x="216" y="206"/>
                  </a:lnTo>
                  <a:lnTo>
                    <a:pt x="218" y="206"/>
                  </a:lnTo>
                  <a:lnTo>
                    <a:pt x="220" y="205"/>
                  </a:lnTo>
                  <a:lnTo>
                    <a:pt x="222" y="205"/>
                  </a:lnTo>
                  <a:lnTo>
                    <a:pt x="224" y="204"/>
                  </a:lnTo>
                  <a:lnTo>
                    <a:pt x="226" y="204"/>
                  </a:lnTo>
                  <a:lnTo>
                    <a:pt x="228" y="203"/>
                  </a:lnTo>
                  <a:lnTo>
                    <a:pt x="230" y="203"/>
                  </a:lnTo>
                  <a:lnTo>
                    <a:pt x="232" y="202"/>
                  </a:lnTo>
                  <a:lnTo>
                    <a:pt x="234" y="202"/>
                  </a:lnTo>
                  <a:lnTo>
                    <a:pt x="236" y="201"/>
                  </a:lnTo>
                  <a:lnTo>
                    <a:pt x="238" y="201"/>
                  </a:lnTo>
                  <a:lnTo>
                    <a:pt x="240" y="200"/>
                  </a:lnTo>
                  <a:lnTo>
                    <a:pt x="242" y="200"/>
                  </a:lnTo>
                  <a:lnTo>
                    <a:pt x="244" y="199"/>
                  </a:lnTo>
                  <a:lnTo>
                    <a:pt x="246" y="199"/>
                  </a:lnTo>
                  <a:lnTo>
                    <a:pt x="248" y="198"/>
                  </a:lnTo>
                  <a:lnTo>
                    <a:pt x="250" y="198"/>
                  </a:lnTo>
                  <a:lnTo>
                    <a:pt x="252" y="197"/>
                  </a:lnTo>
                  <a:lnTo>
                    <a:pt x="254" y="197"/>
                  </a:lnTo>
                  <a:lnTo>
                    <a:pt x="256" y="196"/>
                  </a:lnTo>
                  <a:lnTo>
                    <a:pt x="258" y="196"/>
                  </a:lnTo>
                  <a:lnTo>
                    <a:pt x="260" y="195"/>
                  </a:lnTo>
                  <a:lnTo>
                    <a:pt x="262" y="195"/>
                  </a:lnTo>
                  <a:lnTo>
                    <a:pt x="264" y="194"/>
                  </a:lnTo>
                  <a:lnTo>
                    <a:pt x="266" y="194"/>
                  </a:lnTo>
                  <a:lnTo>
                    <a:pt x="268" y="193"/>
                  </a:lnTo>
                  <a:lnTo>
                    <a:pt x="270" y="193"/>
                  </a:lnTo>
                  <a:lnTo>
                    <a:pt x="272" y="192"/>
                  </a:lnTo>
                  <a:lnTo>
                    <a:pt x="274" y="191"/>
                  </a:lnTo>
                  <a:lnTo>
                    <a:pt x="276" y="191"/>
                  </a:lnTo>
                  <a:lnTo>
                    <a:pt x="278" y="190"/>
                  </a:lnTo>
                  <a:lnTo>
                    <a:pt x="280" y="190"/>
                  </a:lnTo>
                  <a:lnTo>
                    <a:pt x="282" y="189"/>
                  </a:lnTo>
                  <a:lnTo>
                    <a:pt x="284" y="189"/>
                  </a:lnTo>
                  <a:lnTo>
                    <a:pt x="286" y="188"/>
                  </a:lnTo>
                  <a:lnTo>
                    <a:pt x="288" y="188"/>
                  </a:lnTo>
                  <a:lnTo>
                    <a:pt x="290" y="187"/>
                  </a:lnTo>
                  <a:lnTo>
                    <a:pt x="292" y="187"/>
                  </a:lnTo>
                  <a:lnTo>
                    <a:pt x="294" y="186"/>
                  </a:lnTo>
                  <a:lnTo>
                    <a:pt x="296" y="186"/>
                  </a:lnTo>
                  <a:lnTo>
                    <a:pt x="298" y="185"/>
                  </a:lnTo>
                  <a:lnTo>
                    <a:pt x="300" y="185"/>
                  </a:lnTo>
                  <a:lnTo>
                    <a:pt x="302" y="184"/>
                  </a:lnTo>
                  <a:lnTo>
                    <a:pt x="304" y="184"/>
                  </a:lnTo>
                  <a:lnTo>
                    <a:pt x="306" y="183"/>
                  </a:lnTo>
                  <a:lnTo>
                    <a:pt x="308" y="183"/>
                  </a:lnTo>
                  <a:lnTo>
                    <a:pt x="310" y="182"/>
                  </a:lnTo>
                  <a:lnTo>
                    <a:pt x="312" y="182"/>
                  </a:lnTo>
                  <a:lnTo>
                    <a:pt x="314" y="181"/>
                  </a:lnTo>
                  <a:lnTo>
                    <a:pt x="316" y="181"/>
                  </a:lnTo>
                  <a:lnTo>
                    <a:pt x="318" y="180"/>
                  </a:lnTo>
                  <a:lnTo>
                    <a:pt x="320" y="180"/>
                  </a:lnTo>
                  <a:lnTo>
                    <a:pt x="322" y="179"/>
                  </a:lnTo>
                  <a:lnTo>
                    <a:pt x="324" y="179"/>
                  </a:lnTo>
                  <a:lnTo>
                    <a:pt x="326" y="178"/>
                  </a:lnTo>
                  <a:lnTo>
                    <a:pt x="328" y="178"/>
                  </a:lnTo>
                  <a:lnTo>
                    <a:pt x="330" y="177"/>
                  </a:lnTo>
                  <a:lnTo>
                    <a:pt x="332" y="177"/>
                  </a:lnTo>
                  <a:lnTo>
                    <a:pt x="334" y="176"/>
                  </a:lnTo>
                  <a:lnTo>
                    <a:pt x="336" y="176"/>
                  </a:lnTo>
                  <a:lnTo>
                    <a:pt x="338" y="175"/>
                  </a:lnTo>
                  <a:lnTo>
                    <a:pt x="340" y="175"/>
                  </a:lnTo>
                  <a:lnTo>
                    <a:pt x="342" y="174"/>
                  </a:lnTo>
                  <a:lnTo>
                    <a:pt x="344" y="174"/>
                  </a:lnTo>
                  <a:lnTo>
                    <a:pt x="346" y="173"/>
                  </a:lnTo>
                  <a:lnTo>
                    <a:pt x="348" y="172"/>
                  </a:lnTo>
                  <a:lnTo>
                    <a:pt x="350" y="172"/>
                  </a:lnTo>
                  <a:lnTo>
                    <a:pt x="352" y="171"/>
                  </a:lnTo>
                  <a:lnTo>
                    <a:pt x="354" y="171"/>
                  </a:lnTo>
                  <a:lnTo>
                    <a:pt x="356" y="170"/>
                  </a:lnTo>
                  <a:lnTo>
                    <a:pt x="358" y="170"/>
                  </a:lnTo>
                  <a:lnTo>
                    <a:pt x="360" y="169"/>
                  </a:lnTo>
                  <a:lnTo>
                    <a:pt x="362" y="169"/>
                  </a:lnTo>
                  <a:lnTo>
                    <a:pt x="364" y="168"/>
                  </a:lnTo>
                  <a:lnTo>
                    <a:pt x="366" y="168"/>
                  </a:lnTo>
                  <a:lnTo>
                    <a:pt x="368" y="167"/>
                  </a:lnTo>
                  <a:lnTo>
                    <a:pt x="370" y="167"/>
                  </a:lnTo>
                  <a:lnTo>
                    <a:pt x="372" y="166"/>
                  </a:lnTo>
                  <a:lnTo>
                    <a:pt x="374" y="166"/>
                  </a:lnTo>
                  <a:lnTo>
                    <a:pt x="376" y="165"/>
                  </a:lnTo>
                  <a:lnTo>
                    <a:pt x="378" y="165"/>
                  </a:lnTo>
                  <a:lnTo>
                    <a:pt x="380" y="164"/>
                  </a:lnTo>
                  <a:lnTo>
                    <a:pt x="382" y="164"/>
                  </a:lnTo>
                  <a:lnTo>
                    <a:pt x="384" y="163"/>
                  </a:lnTo>
                  <a:lnTo>
                    <a:pt x="386" y="163"/>
                  </a:lnTo>
                  <a:lnTo>
                    <a:pt x="388" y="162"/>
                  </a:lnTo>
                  <a:lnTo>
                    <a:pt x="390" y="162"/>
                  </a:lnTo>
                  <a:lnTo>
                    <a:pt x="392" y="161"/>
                  </a:lnTo>
                  <a:lnTo>
                    <a:pt x="394" y="161"/>
                  </a:lnTo>
                  <a:lnTo>
                    <a:pt x="396" y="160"/>
                  </a:lnTo>
                  <a:lnTo>
                    <a:pt x="398" y="160"/>
                  </a:lnTo>
                  <a:lnTo>
                    <a:pt x="400" y="159"/>
                  </a:lnTo>
                  <a:lnTo>
                    <a:pt x="402" y="159"/>
                  </a:lnTo>
                  <a:lnTo>
                    <a:pt x="404" y="158"/>
                  </a:lnTo>
                  <a:lnTo>
                    <a:pt x="406" y="158"/>
                  </a:lnTo>
                  <a:lnTo>
                    <a:pt x="408" y="157"/>
                  </a:lnTo>
                  <a:lnTo>
                    <a:pt x="410" y="157"/>
                  </a:lnTo>
                  <a:lnTo>
                    <a:pt x="412" y="156"/>
                  </a:lnTo>
                  <a:lnTo>
                    <a:pt x="414" y="156"/>
                  </a:lnTo>
                  <a:lnTo>
                    <a:pt x="416" y="155"/>
                  </a:lnTo>
                  <a:lnTo>
                    <a:pt x="418" y="155"/>
                  </a:lnTo>
                  <a:lnTo>
                    <a:pt x="420" y="154"/>
                  </a:lnTo>
                  <a:lnTo>
                    <a:pt x="422" y="153"/>
                  </a:lnTo>
                  <a:lnTo>
                    <a:pt x="424" y="153"/>
                  </a:lnTo>
                  <a:lnTo>
                    <a:pt x="426" y="152"/>
                  </a:lnTo>
                  <a:lnTo>
                    <a:pt x="428" y="152"/>
                  </a:lnTo>
                  <a:lnTo>
                    <a:pt x="430" y="151"/>
                  </a:lnTo>
                  <a:lnTo>
                    <a:pt x="432" y="151"/>
                  </a:lnTo>
                  <a:lnTo>
                    <a:pt x="434" y="150"/>
                  </a:lnTo>
                  <a:lnTo>
                    <a:pt x="436" y="150"/>
                  </a:lnTo>
                  <a:lnTo>
                    <a:pt x="438" y="149"/>
                  </a:lnTo>
                  <a:lnTo>
                    <a:pt x="440" y="149"/>
                  </a:lnTo>
                  <a:lnTo>
                    <a:pt x="442" y="148"/>
                  </a:lnTo>
                  <a:lnTo>
                    <a:pt x="444" y="148"/>
                  </a:lnTo>
                  <a:lnTo>
                    <a:pt x="446" y="147"/>
                  </a:lnTo>
                  <a:lnTo>
                    <a:pt x="448" y="147"/>
                  </a:lnTo>
                  <a:lnTo>
                    <a:pt x="450" y="146"/>
                  </a:lnTo>
                  <a:lnTo>
                    <a:pt x="452" y="146"/>
                  </a:lnTo>
                  <a:lnTo>
                    <a:pt x="454" y="145"/>
                  </a:lnTo>
                  <a:lnTo>
                    <a:pt x="456" y="145"/>
                  </a:lnTo>
                  <a:lnTo>
                    <a:pt x="458" y="144"/>
                  </a:lnTo>
                  <a:lnTo>
                    <a:pt x="460" y="144"/>
                  </a:lnTo>
                  <a:lnTo>
                    <a:pt x="462" y="143"/>
                  </a:lnTo>
                  <a:lnTo>
                    <a:pt x="464" y="143"/>
                  </a:lnTo>
                  <a:lnTo>
                    <a:pt x="466" y="142"/>
                  </a:lnTo>
                  <a:lnTo>
                    <a:pt x="468" y="142"/>
                  </a:lnTo>
                  <a:lnTo>
                    <a:pt x="470" y="141"/>
                  </a:lnTo>
                  <a:lnTo>
                    <a:pt x="472" y="141"/>
                  </a:lnTo>
                  <a:lnTo>
                    <a:pt x="474" y="140"/>
                  </a:lnTo>
                  <a:lnTo>
                    <a:pt x="476" y="140"/>
                  </a:lnTo>
                  <a:lnTo>
                    <a:pt x="478" y="139"/>
                  </a:lnTo>
                  <a:lnTo>
                    <a:pt x="480" y="139"/>
                  </a:lnTo>
                  <a:lnTo>
                    <a:pt x="482" y="138"/>
                  </a:lnTo>
                  <a:lnTo>
                    <a:pt x="484" y="138"/>
                  </a:lnTo>
                  <a:lnTo>
                    <a:pt x="486" y="137"/>
                  </a:lnTo>
                  <a:lnTo>
                    <a:pt x="488" y="137"/>
                  </a:lnTo>
                  <a:lnTo>
                    <a:pt x="490" y="136"/>
                  </a:lnTo>
                  <a:lnTo>
                    <a:pt x="492" y="136"/>
                  </a:lnTo>
                  <a:lnTo>
                    <a:pt x="494" y="135"/>
                  </a:lnTo>
                  <a:lnTo>
                    <a:pt x="496" y="135"/>
                  </a:lnTo>
                  <a:lnTo>
                    <a:pt x="498" y="134"/>
                  </a:lnTo>
                  <a:lnTo>
                    <a:pt x="500" y="133"/>
                  </a:lnTo>
                  <a:lnTo>
                    <a:pt x="502" y="133"/>
                  </a:lnTo>
                  <a:lnTo>
                    <a:pt x="504" y="132"/>
                  </a:lnTo>
                  <a:lnTo>
                    <a:pt x="506" y="132"/>
                  </a:lnTo>
                  <a:lnTo>
                    <a:pt x="508" y="131"/>
                  </a:lnTo>
                  <a:lnTo>
                    <a:pt x="510" y="131"/>
                  </a:lnTo>
                  <a:lnTo>
                    <a:pt x="512" y="130"/>
                  </a:lnTo>
                  <a:lnTo>
                    <a:pt x="514" y="130"/>
                  </a:lnTo>
                  <a:lnTo>
                    <a:pt x="516" y="129"/>
                  </a:lnTo>
                  <a:lnTo>
                    <a:pt x="518" y="129"/>
                  </a:lnTo>
                  <a:lnTo>
                    <a:pt x="520" y="128"/>
                  </a:lnTo>
                  <a:lnTo>
                    <a:pt x="522" y="128"/>
                  </a:lnTo>
                  <a:lnTo>
                    <a:pt x="524" y="127"/>
                  </a:lnTo>
                  <a:lnTo>
                    <a:pt x="526" y="127"/>
                  </a:lnTo>
                  <a:lnTo>
                    <a:pt x="528" y="126"/>
                  </a:lnTo>
                  <a:lnTo>
                    <a:pt x="530" y="126"/>
                  </a:lnTo>
                  <a:lnTo>
                    <a:pt x="532" y="125"/>
                  </a:lnTo>
                  <a:lnTo>
                    <a:pt x="534" y="125"/>
                  </a:lnTo>
                  <a:lnTo>
                    <a:pt x="536" y="124"/>
                  </a:lnTo>
                  <a:lnTo>
                    <a:pt x="538" y="124"/>
                  </a:lnTo>
                  <a:lnTo>
                    <a:pt x="540" y="123"/>
                  </a:lnTo>
                  <a:lnTo>
                    <a:pt x="542" y="123"/>
                  </a:lnTo>
                  <a:lnTo>
                    <a:pt x="544" y="122"/>
                  </a:lnTo>
                  <a:lnTo>
                    <a:pt x="546" y="122"/>
                  </a:lnTo>
                  <a:lnTo>
                    <a:pt x="548" y="121"/>
                  </a:lnTo>
                  <a:lnTo>
                    <a:pt x="550" y="121"/>
                  </a:lnTo>
                  <a:lnTo>
                    <a:pt x="552" y="120"/>
                  </a:lnTo>
                  <a:lnTo>
                    <a:pt x="554" y="120"/>
                  </a:lnTo>
                  <a:lnTo>
                    <a:pt x="556" y="119"/>
                  </a:lnTo>
                  <a:lnTo>
                    <a:pt x="558" y="119"/>
                  </a:lnTo>
                  <a:lnTo>
                    <a:pt x="560" y="118"/>
                  </a:lnTo>
                  <a:lnTo>
                    <a:pt x="562" y="118"/>
                  </a:lnTo>
                  <a:lnTo>
                    <a:pt x="564" y="117"/>
                  </a:lnTo>
                  <a:lnTo>
                    <a:pt x="566" y="117"/>
                  </a:lnTo>
                  <a:lnTo>
                    <a:pt x="568" y="116"/>
                  </a:lnTo>
                  <a:lnTo>
                    <a:pt x="570" y="116"/>
                  </a:lnTo>
                  <a:lnTo>
                    <a:pt x="572" y="115"/>
                  </a:lnTo>
                  <a:lnTo>
                    <a:pt x="574" y="114"/>
                  </a:lnTo>
                  <a:lnTo>
                    <a:pt x="576" y="114"/>
                  </a:lnTo>
                  <a:lnTo>
                    <a:pt x="578" y="113"/>
                  </a:lnTo>
                  <a:lnTo>
                    <a:pt x="580" y="113"/>
                  </a:lnTo>
                  <a:lnTo>
                    <a:pt x="582" y="112"/>
                  </a:lnTo>
                  <a:lnTo>
                    <a:pt x="584" y="112"/>
                  </a:lnTo>
                  <a:lnTo>
                    <a:pt x="586" y="111"/>
                  </a:lnTo>
                  <a:lnTo>
                    <a:pt x="588" y="111"/>
                  </a:lnTo>
                  <a:lnTo>
                    <a:pt x="590" y="110"/>
                  </a:lnTo>
                  <a:lnTo>
                    <a:pt x="592" y="110"/>
                  </a:lnTo>
                  <a:lnTo>
                    <a:pt x="594" y="109"/>
                  </a:lnTo>
                  <a:lnTo>
                    <a:pt x="596" y="109"/>
                  </a:lnTo>
                  <a:lnTo>
                    <a:pt x="598" y="108"/>
                  </a:lnTo>
                  <a:lnTo>
                    <a:pt x="600" y="108"/>
                  </a:lnTo>
                  <a:lnTo>
                    <a:pt x="602" y="107"/>
                  </a:lnTo>
                  <a:lnTo>
                    <a:pt x="604" y="107"/>
                  </a:lnTo>
                  <a:lnTo>
                    <a:pt x="606" y="106"/>
                  </a:lnTo>
                  <a:lnTo>
                    <a:pt x="608" y="106"/>
                  </a:lnTo>
                  <a:lnTo>
                    <a:pt x="610" y="105"/>
                  </a:lnTo>
                  <a:lnTo>
                    <a:pt x="612" y="105"/>
                  </a:lnTo>
                  <a:lnTo>
                    <a:pt x="614" y="104"/>
                  </a:lnTo>
                  <a:lnTo>
                    <a:pt x="616" y="104"/>
                  </a:lnTo>
                  <a:lnTo>
                    <a:pt x="618" y="103"/>
                  </a:lnTo>
                  <a:lnTo>
                    <a:pt x="620" y="103"/>
                  </a:lnTo>
                  <a:lnTo>
                    <a:pt x="622" y="102"/>
                  </a:lnTo>
                  <a:lnTo>
                    <a:pt x="624" y="102"/>
                  </a:lnTo>
                  <a:lnTo>
                    <a:pt x="626" y="101"/>
                  </a:lnTo>
                  <a:lnTo>
                    <a:pt x="628" y="101"/>
                  </a:lnTo>
                  <a:lnTo>
                    <a:pt x="630" y="100"/>
                  </a:lnTo>
                  <a:lnTo>
                    <a:pt x="632" y="100"/>
                  </a:lnTo>
                  <a:lnTo>
                    <a:pt x="634" y="99"/>
                  </a:lnTo>
                  <a:lnTo>
                    <a:pt x="636" y="99"/>
                  </a:lnTo>
                  <a:lnTo>
                    <a:pt x="638" y="98"/>
                  </a:lnTo>
                  <a:lnTo>
                    <a:pt x="640" y="98"/>
                  </a:lnTo>
                  <a:lnTo>
                    <a:pt x="642" y="97"/>
                  </a:lnTo>
                  <a:lnTo>
                    <a:pt x="644" y="97"/>
                  </a:lnTo>
                  <a:lnTo>
                    <a:pt x="646" y="96"/>
                  </a:lnTo>
                  <a:lnTo>
                    <a:pt x="648" y="96"/>
                  </a:lnTo>
                  <a:lnTo>
                    <a:pt x="650" y="95"/>
                  </a:lnTo>
                  <a:lnTo>
                    <a:pt x="652" y="94"/>
                  </a:lnTo>
                  <a:lnTo>
                    <a:pt x="654" y="94"/>
                  </a:lnTo>
                  <a:lnTo>
                    <a:pt x="656" y="93"/>
                  </a:lnTo>
                  <a:lnTo>
                    <a:pt x="658" y="93"/>
                  </a:lnTo>
                  <a:lnTo>
                    <a:pt x="660" y="92"/>
                  </a:lnTo>
                  <a:lnTo>
                    <a:pt x="662" y="92"/>
                  </a:lnTo>
                  <a:lnTo>
                    <a:pt x="664" y="91"/>
                  </a:lnTo>
                  <a:lnTo>
                    <a:pt x="666" y="91"/>
                  </a:lnTo>
                  <a:lnTo>
                    <a:pt x="668" y="90"/>
                  </a:lnTo>
                  <a:lnTo>
                    <a:pt x="670" y="90"/>
                  </a:lnTo>
                  <a:lnTo>
                    <a:pt x="672" y="89"/>
                  </a:lnTo>
                  <a:lnTo>
                    <a:pt x="674" y="89"/>
                  </a:lnTo>
                  <a:lnTo>
                    <a:pt x="676" y="88"/>
                  </a:lnTo>
                  <a:lnTo>
                    <a:pt x="678" y="88"/>
                  </a:lnTo>
                  <a:lnTo>
                    <a:pt x="680" y="87"/>
                  </a:lnTo>
                  <a:lnTo>
                    <a:pt x="682" y="87"/>
                  </a:lnTo>
                  <a:lnTo>
                    <a:pt x="684" y="86"/>
                  </a:lnTo>
                  <a:lnTo>
                    <a:pt x="686" y="86"/>
                  </a:lnTo>
                  <a:lnTo>
                    <a:pt x="688" y="85"/>
                  </a:lnTo>
                  <a:lnTo>
                    <a:pt x="690" y="85"/>
                  </a:lnTo>
                  <a:lnTo>
                    <a:pt x="692" y="84"/>
                  </a:lnTo>
                  <a:lnTo>
                    <a:pt x="694" y="84"/>
                  </a:lnTo>
                  <a:lnTo>
                    <a:pt x="696" y="83"/>
                  </a:lnTo>
                  <a:lnTo>
                    <a:pt x="698" y="83"/>
                  </a:lnTo>
                  <a:lnTo>
                    <a:pt x="700" y="82"/>
                  </a:lnTo>
                  <a:lnTo>
                    <a:pt x="702" y="82"/>
                  </a:lnTo>
                  <a:lnTo>
                    <a:pt x="704" y="81"/>
                  </a:lnTo>
                  <a:lnTo>
                    <a:pt x="706" y="81"/>
                  </a:lnTo>
                  <a:lnTo>
                    <a:pt x="708" y="80"/>
                  </a:lnTo>
                  <a:lnTo>
                    <a:pt x="710" y="80"/>
                  </a:lnTo>
                  <a:lnTo>
                    <a:pt x="712" y="79"/>
                  </a:lnTo>
                  <a:lnTo>
                    <a:pt x="714" y="79"/>
                  </a:lnTo>
                  <a:lnTo>
                    <a:pt x="716" y="78"/>
                  </a:lnTo>
                  <a:lnTo>
                    <a:pt x="718" y="78"/>
                  </a:lnTo>
                  <a:lnTo>
                    <a:pt x="720" y="77"/>
                  </a:lnTo>
                  <a:lnTo>
                    <a:pt x="722" y="77"/>
                  </a:lnTo>
                  <a:lnTo>
                    <a:pt x="724" y="76"/>
                  </a:lnTo>
                  <a:lnTo>
                    <a:pt x="726" y="75"/>
                  </a:lnTo>
                  <a:lnTo>
                    <a:pt x="728" y="75"/>
                  </a:lnTo>
                  <a:lnTo>
                    <a:pt x="730" y="74"/>
                  </a:lnTo>
                  <a:lnTo>
                    <a:pt x="732" y="74"/>
                  </a:lnTo>
                  <a:lnTo>
                    <a:pt x="734" y="73"/>
                  </a:lnTo>
                  <a:lnTo>
                    <a:pt x="736" y="73"/>
                  </a:lnTo>
                  <a:lnTo>
                    <a:pt x="738" y="72"/>
                  </a:lnTo>
                  <a:lnTo>
                    <a:pt x="740" y="72"/>
                  </a:lnTo>
                  <a:lnTo>
                    <a:pt x="742" y="71"/>
                  </a:lnTo>
                  <a:lnTo>
                    <a:pt x="744" y="71"/>
                  </a:lnTo>
                  <a:lnTo>
                    <a:pt x="746" y="70"/>
                  </a:lnTo>
                  <a:lnTo>
                    <a:pt x="748" y="70"/>
                  </a:lnTo>
                  <a:lnTo>
                    <a:pt x="750" y="69"/>
                  </a:lnTo>
                  <a:lnTo>
                    <a:pt x="752" y="69"/>
                  </a:lnTo>
                  <a:lnTo>
                    <a:pt x="754" y="68"/>
                  </a:lnTo>
                  <a:lnTo>
                    <a:pt x="756" y="68"/>
                  </a:lnTo>
                  <a:lnTo>
                    <a:pt x="758" y="67"/>
                  </a:lnTo>
                  <a:lnTo>
                    <a:pt x="760" y="67"/>
                  </a:lnTo>
                  <a:lnTo>
                    <a:pt x="762" y="66"/>
                  </a:lnTo>
                  <a:lnTo>
                    <a:pt x="764" y="66"/>
                  </a:lnTo>
                  <a:lnTo>
                    <a:pt x="766" y="65"/>
                  </a:lnTo>
                  <a:lnTo>
                    <a:pt x="768" y="65"/>
                  </a:lnTo>
                  <a:lnTo>
                    <a:pt x="770" y="64"/>
                  </a:lnTo>
                  <a:lnTo>
                    <a:pt x="772" y="64"/>
                  </a:lnTo>
                  <a:lnTo>
                    <a:pt x="774" y="63"/>
                  </a:lnTo>
                  <a:lnTo>
                    <a:pt x="776" y="63"/>
                  </a:lnTo>
                  <a:lnTo>
                    <a:pt x="778" y="62"/>
                  </a:lnTo>
                  <a:lnTo>
                    <a:pt x="780" y="62"/>
                  </a:lnTo>
                  <a:lnTo>
                    <a:pt x="782" y="61"/>
                  </a:lnTo>
                  <a:lnTo>
                    <a:pt x="784" y="61"/>
                  </a:lnTo>
                  <a:lnTo>
                    <a:pt x="786" y="60"/>
                  </a:lnTo>
                  <a:lnTo>
                    <a:pt x="788" y="60"/>
                  </a:lnTo>
                  <a:lnTo>
                    <a:pt x="790" y="59"/>
                  </a:lnTo>
                  <a:lnTo>
                    <a:pt x="792" y="59"/>
                  </a:lnTo>
                  <a:lnTo>
                    <a:pt x="794" y="58"/>
                  </a:lnTo>
                  <a:lnTo>
                    <a:pt x="796" y="58"/>
                  </a:lnTo>
                  <a:lnTo>
                    <a:pt x="798" y="57"/>
                  </a:lnTo>
                  <a:lnTo>
                    <a:pt x="800" y="56"/>
                  </a:lnTo>
                  <a:lnTo>
                    <a:pt x="802" y="56"/>
                  </a:lnTo>
                  <a:lnTo>
                    <a:pt x="804" y="55"/>
                  </a:lnTo>
                  <a:lnTo>
                    <a:pt x="806" y="55"/>
                  </a:lnTo>
                  <a:lnTo>
                    <a:pt x="808" y="54"/>
                  </a:lnTo>
                  <a:lnTo>
                    <a:pt x="810" y="54"/>
                  </a:lnTo>
                  <a:lnTo>
                    <a:pt x="812" y="53"/>
                  </a:lnTo>
                  <a:lnTo>
                    <a:pt x="814" y="53"/>
                  </a:lnTo>
                  <a:lnTo>
                    <a:pt x="816" y="52"/>
                  </a:lnTo>
                  <a:lnTo>
                    <a:pt x="818" y="52"/>
                  </a:lnTo>
                  <a:lnTo>
                    <a:pt x="820" y="51"/>
                  </a:lnTo>
                  <a:lnTo>
                    <a:pt x="822" y="51"/>
                  </a:lnTo>
                  <a:lnTo>
                    <a:pt x="824" y="50"/>
                  </a:lnTo>
                  <a:lnTo>
                    <a:pt x="826" y="50"/>
                  </a:lnTo>
                  <a:lnTo>
                    <a:pt x="828" y="49"/>
                  </a:lnTo>
                  <a:lnTo>
                    <a:pt x="830" y="49"/>
                  </a:lnTo>
                  <a:lnTo>
                    <a:pt x="832" y="48"/>
                  </a:lnTo>
                  <a:lnTo>
                    <a:pt x="834" y="48"/>
                  </a:lnTo>
                  <a:lnTo>
                    <a:pt x="836" y="47"/>
                  </a:lnTo>
                  <a:lnTo>
                    <a:pt x="838" y="47"/>
                  </a:lnTo>
                  <a:lnTo>
                    <a:pt x="840" y="46"/>
                  </a:lnTo>
                  <a:lnTo>
                    <a:pt x="842" y="46"/>
                  </a:lnTo>
                  <a:lnTo>
                    <a:pt x="844" y="45"/>
                  </a:lnTo>
                  <a:lnTo>
                    <a:pt x="846" y="45"/>
                  </a:lnTo>
                  <a:lnTo>
                    <a:pt x="848" y="44"/>
                  </a:lnTo>
                  <a:lnTo>
                    <a:pt x="850" y="44"/>
                  </a:lnTo>
                  <a:lnTo>
                    <a:pt x="852" y="43"/>
                  </a:lnTo>
                  <a:lnTo>
                    <a:pt x="854" y="43"/>
                  </a:lnTo>
                  <a:lnTo>
                    <a:pt x="856" y="42"/>
                  </a:lnTo>
                  <a:lnTo>
                    <a:pt x="858" y="42"/>
                  </a:lnTo>
                  <a:lnTo>
                    <a:pt x="860" y="41"/>
                  </a:lnTo>
                  <a:lnTo>
                    <a:pt x="862" y="41"/>
                  </a:lnTo>
                  <a:lnTo>
                    <a:pt x="864" y="40"/>
                  </a:lnTo>
                  <a:lnTo>
                    <a:pt x="866" y="40"/>
                  </a:lnTo>
                  <a:lnTo>
                    <a:pt x="868" y="39"/>
                  </a:lnTo>
                  <a:lnTo>
                    <a:pt x="870" y="39"/>
                  </a:lnTo>
                  <a:lnTo>
                    <a:pt x="872" y="38"/>
                  </a:lnTo>
                  <a:lnTo>
                    <a:pt x="874" y="38"/>
                  </a:lnTo>
                  <a:lnTo>
                    <a:pt x="876" y="37"/>
                  </a:lnTo>
                  <a:lnTo>
                    <a:pt x="878" y="36"/>
                  </a:lnTo>
                  <a:lnTo>
                    <a:pt x="880" y="36"/>
                  </a:lnTo>
                  <a:lnTo>
                    <a:pt x="882" y="35"/>
                  </a:lnTo>
                  <a:lnTo>
                    <a:pt x="884" y="35"/>
                  </a:lnTo>
                  <a:lnTo>
                    <a:pt x="886" y="34"/>
                  </a:lnTo>
                  <a:lnTo>
                    <a:pt x="888" y="34"/>
                  </a:lnTo>
                  <a:lnTo>
                    <a:pt x="890" y="33"/>
                  </a:lnTo>
                  <a:lnTo>
                    <a:pt x="892" y="33"/>
                  </a:lnTo>
                  <a:lnTo>
                    <a:pt x="894" y="32"/>
                  </a:lnTo>
                  <a:lnTo>
                    <a:pt x="896" y="32"/>
                  </a:lnTo>
                  <a:lnTo>
                    <a:pt x="898" y="31"/>
                  </a:lnTo>
                  <a:lnTo>
                    <a:pt x="900" y="31"/>
                  </a:lnTo>
                  <a:lnTo>
                    <a:pt x="902" y="30"/>
                  </a:lnTo>
                  <a:lnTo>
                    <a:pt x="904" y="30"/>
                  </a:lnTo>
                  <a:lnTo>
                    <a:pt x="906" y="29"/>
                  </a:lnTo>
                  <a:lnTo>
                    <a:pt x="908" y="29"/>
                  </a:lnTo>
                  <a:lnTo>
                    <a:pt x="910" y="28"/>
                  </a:lnTo>
                  <a:lnTo>
                    <a:pt x="912" y="28"/>
                  </a:lnTo>
                  <a:lnTo>
                    <a:pt x="914" y="27"/>
                  </a:lnTo>
                  <a:lnTo>
                    <a:pt x="916" y="27"/>
                  </a:lnTo>
                  <a:lnTo>
                    <a:pt x="918" y="26"/>
                  </a:lnTo>
                  <a:lnTo>
                    <a:pt x="920" y="26"/>
                  </a:lnTo>
                  <a:lnTo>
                    <a:pt x="922" y="25"/>
                  </a:lnTo>
                  <a:lnTo>
                    <a:pt x="924" y="25"/>
                  </a:lnTo>
                  <a:lnTo>
                    <a:pt x="926" y="24"/>
                  </a:lnTo>
                  <a:lnTo>
                    <a:pt x="928" y="24"/>
                  </a:lnTo>
                  <a:lnTo>
                    <a:pt x="930" y="23"/>
                  </a:lnTo>
                  <a:lnTo>
                    <a:pt x="932" y="23"/>
                  </a:lnTo>
                  <a:lnTo>
                    <a:pt x="934" y="22"/>
                  </a:lnTo>
                  <a:lnTo>
                    <a:pt x="936" y="22"/>
                  </a:lnTo>
                  <a:lnTo>
                    <a:pt x="938" y="21"/>
                  </a:lnTo>
                  <a:lnTo>
                    <a:pt x="940" y="21"/>
                  </a:lnTo>
                  <a:lnTo>
                    <a:pt x="942" y="20"/>
                  </a:lnTo>
                  <a:lnTo>
                    <a:pt x="944" y="20"/>
                  </a:lnTo>
                  <a:lnTo>
                    <a:pt x="946" y="19"/>
                  </a:lnTo>
                  <a:lnTo>
                    <a:pt x="948" y="19"/>
                  </a:lnTo>
                  <a:lnTo>
                    <a:pt x="950" y="18"/>
                  </a:lnTo>
                  <a:lnTo>
                    <a:pt x="952" y="17"/>
                  </a:lnTo>
                  <a:lnTo>
                    <a:pt x="954" y="17"/>
                  </a:lnTo>
                  <a:lnTo>
                    <a:pt x="956" y="16"/>
                  </a:lnTo>
                  <a:lnTo>
                    <a:pt x="958" y="16"/>
                  </a:lnTo>
                  <a:lnTo>
                    <a:pt x="960" y="15"/>
                  </a:lnTo>
                  <a:lnTo>
                    <a:pt x="962" y="15"/>
                  </a:lnTo>
                  <a:lnTo>
                    <a:pt x="964" y="14"/>
                  </a:lnTo>
                  <a:lnTo>
                    <a:pt x="966" y="14"/>
                  </a:lnTo>
                  <a:lnTo>
                    <a:pt x="968" y="13"/>
                  </a:lnTo>
                  <a:lnTo>
                    <a:pt x="970" y="13"/>
                  </a:lnTo>
                  <a:lnTo>
                    <a:pt x="972" y="12"/>
                  </a:lnTo>
                  <a:lnTo>
                    <a:pt x="974" y="12"/>
                  </a:lnTo>
                  <a:lnTo>
                    <a:pt x="976" y="11"/>
                  </a:lnTo>
                  <a:lnTo>
                    <a:pt x="978" y="11"/>
                  </a:lnTo>
                  <a:lnTo>
                    <a:pt x="980" y="10"/>
                  </a:lnTo>
                  <a:lnTo>
                    <a:pt x="982" y="10"/>
                  </a:lnTo>
                  <a:lnTo>
                    <a:pt x="984" y="9"/>
                  </a:lnTo>
                  <a:lnTo>
                    <a:pt x="986" y="9"/>
                  </a:lnTo>
                  <a:lnTo>
                    <a:pt x="988" y="8"/>
                  </a:lnTo>
                  <a:lnTo>
                    <a:pt x="990" y="8"/>
                  </a:lnTo>
                  <a:lnTo>
                    <a:pt x="992" y="7"/>
                  </a:lnTo>
                  <a:lnTo>
                    <a:pt x="994" y="7"/>
                  </a:lnTo>
                  <a:lnTo>
                    <a:pt x="996" y="6"/>
                  </a:lnTo>
                  <a:lnTo>
                    <a:pt x="998" y="6"/>
                  </a:lnTo>
                  <a:lnTo>
                    <a:pt x="1000" y="5"/>
                  </a:lnTo>
                  <a:lnTo>
                    <a:pt x="1002" y="5"/>
                  </a:lnTo>
                  <a:lnTo>
                    <a:pt x="1004" y="4"/>
                  </a:lnTo>
                  <a:lnTo>
                    <a:pt x="1006" y="4"/>
                  </a:lnTo>
                  <a:lnTo>
                    <a:pt x="1008" y="3"/>
                  </a:lnTo>
                  <a:lnTo>
                    <a:pt x="1010" y="3"/>
                  </a:lnTo>
                  <a:lnTo>
                    <a:pt x="1012" y="2"/>
                  </a:lnTo>
                  <a:lnTo>
                    <a:pt x="1014" y="2"/>
                  </a:lnTo>
                  <a:lnTo>
                    <a:pt x="1016" y="1"/>
                  </a:lnTo>
                  <a:lnTo>
                    <a:pt x="1018" y="1"/>
                  </a:lnTo>
                  <a:lnTo>
                    <a:pt x="1020" y="0"/>
                  </a:lnTo>
                  <a:lnTo>
                    <a:pt x="1021" y="0"/>
                  </a:lnTo>
                </a:path>
              </a:pathLst>
            </a:custGeom>
            <a:noFill/>
            <a:ln w="31750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208" name="Rectangle 180"/>
            <p:cNvSpPr>
              <a:spLocks noChangeArrowheads="1"/>
            </p:cNvSpPr>
            <p:nvPr/>
          </p:nvSpPr>
          <p:spPr bwMode="auto">
            <a:xfrm>
              <a:off x="112" y="1580"/>
              <a:ext cx="2361" cy="2710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182" name="Oval 181"/>
          <p:cNvSpPr/>
          <p:nvPr/>
        </p:nvSpPr>
        <p:spPr>
          <a:xfrm>
            <a:off x="1687513" y="4989513"/>
            <a:ext cx="71437" cy="714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187" name="Straight Connector 186"/>
          <p:cNvCxnSpPr/>
          <p:nvPr/>
        </p:nvCxnSpPr>
        <p:spPr>
          <a:xfrm rot="5400000">
            <a:off x="296069" y="4575969"/>
            <a:ext cx="4538662" cy="0"/>
          </a:xfrm>
          <a:prstGeom prst="line">
            <a:avLst/>
          </a:prstGeom>
          <a:ln w="317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3829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5" grpId="0"/>
      <p:bldP spid="4108" grpId="0"/>
      <p:bldP spid="4109" grpId="0"/>
      <p:bldP spid="4110" grpId="0"/>
      <p:bldP spid="4112" grpId="0"/>
      <p:bldP spid="111" grpId="0"/>
      <p:bldP spid="18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E91D8-E88F-4E46-AD46-088DFE9B5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8058"/>
          </a:xfrm>
        </p:spPr>
        <p:txBody>
          <a:bodyPr>
            <a:normAutofit fontScale="90000"/>
          </a:bodyPr>
          <a:lstStyle/>
          <a:p>
            <a:r>
              <a:rPr lang="en-CA" dirty="0"/>
              <a:t>Solving Rational Equations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6C592-1E31-4657-9F09-D9BA41FE108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692696"/>
            <a:ext cx="8280920" cy="5616624"/>
          </a:xfrm>
        </p:spPr>
        <p:txBody>
          <a:bodyPr>
            <a:normAutofit/>
          </a:bodyPr>
          <a:lstStyle/>
          <a:p>
            <a:r>
              <a:rPr lang="en-CA" sz="2200" dirty="0"/>
              <a:t>In this section, you will learn to solve equations that involves rational equations</a:t>
            </a:r>
          </a:p>
          <a:p>
            <a:r>
              <a:rPr lang="en-CA" sz="2200" dirty="0"/>
              <a:t>Things to keep in mind: </a:t>
            </a:r>
          </a:p>
          <a:p>
            <a:pPr lvl="1"/>
            <a:r>
              <a:rPr lang="en-CA" sz="2200" dirty="0"/>
              <a:t>There will always be an equal sign in an equation, as opposed to simplifying</a:t>
            </a:r>
          </a:p>
          <a:p>
            <a:pPr lvl="1"/>
            <a:r>
              <a:rPr lang="en-CA" sz="2200" dirty="0"/>
              <a:t>The goal is to find a value for “x” so that both sides of the equation will be equal when you plug it back in</a:t>
            </a:r>
          </a:p>
          <a:p>
            <a:pPr lvl="1"/>
            <a:r>
              <a:rPr lang="en-CA" sz="2200" dirty="0"/>
              <a:t>To make the equation easier to solve, find the LCD, multiply all terms by the LCD to cancel out all the denominators:  NOTE: You can only do this when you are SOLVING!!  NOT Simplifying!!</a:t>
            </a:r>
          </a:p>
          <a:p>
            <a:pPr lvl="1"/>
            <a:r>
              <a:rPr lang="en-CA" sz="2200" dirty="0"/>
              <a:t>Make sure you find your NPV’s, if your answer is equal to an NPV then it’s not an answer, it will be called an “Extraneous Root”</a:t>
            </a:r>
          </a:p>
          <a:p>
            <a:pPr lvl="1"/>
            <a:endParaRPr lang="en-CA" sz="1900" dirty="0"/>
          </a:p>
        </p:txBody>
      </p:sp>
    </p:spTree>
    <p:extLst>
      <p:ext uri="{BB962C8B-B14F-4D97-AF65-F5344CB8AC3E}">
        <p14:creationId xmlns:p14="http://schemas.microsoft.com/office/powerpoint/2010/main" val="2758133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509A6-B17D-4D97-A5B3-E7B41EDA4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Using LCD to get Rid of Denominators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9D1BA-173E-4693-AFE6-B81657B372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764704"/>
            <a:ext cx="8424936" cy="504056"/>
          </a:xfrm>
        </p:spPr>
        <p:txBody>
          <a:bodyPr/>
          <a:lstStyle/>
          <a:p>
            <a:r>
              <a:rPr lang="en-CA" dirty="0"/>
              <a:t>Look at the example below and find your LCD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A5B7E897-789D-424B-81BD-B09FC4CA48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4753123"/>
              </p:ext>
            </p:extLst>
          </p:nvPr>
        </p:nvGraphicFramePr>
        <p:xfrm>
          <a:off x="1331640" y="3356992"/>
          <a:ext cx="2251075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06360" imgH="431640" progId="Equation.DSMT4">
                  <p:embed/>
                </p:oleObj>
              </mc:Choice>
              <mc:Fallback>
                <p:oleObj name="Equation" r:id="rId2" imgW="1206360" imgH="43164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A5B7E897-789D-424B-81BD-B09FC4CA48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3356992"/>
                        <a:ext cx="2251075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A26F2151-EC12-4F46-B7A9-440EC1542B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3770622"/>
              </p:ext>
            </p:extLst>
          </p:nvPr>
        </p:nvGraphicFramePr>
        <p:xfrm>
          <a:off x="4499992" y="3429000"/>
          <a:ext cx="199072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66680" imgH="253800" progId="Equation.DSMT4">
                  <p:embed/>
                </p:oleObj>
              </mc:Choice>
              <mc:Fallback>
                <p:oleObj name="Equation" r:id="rId4" imgW="1066680" imgH="25380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A26F2151-EC12-4F46-B7A9-440EC1542B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3429000"/>
                        <a:ext cx="1990725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DF1C4E0-D3C2-4338-8851-2E55B72B7A73}"/>
              </a:ext>
            </a:extLst>
          </p:cNvPr>
          <p:cNvSpPr txBox="1">
            <a:spLocks/>
          </p:cNvSpPr>
          <p:nvPr/>
        </p:nvSpPr>
        <p:spPr>
          <a:xfrm>
            <a:off x="179512" y="1196752"/>
            <a:ext cx="8856984" cy="792088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There are 4 terms in both sides.  Multiply each term individually with the  LCD to cancel out the denominators</a:t>
            </a:r>
          </a:p>
          <a:p>
            <a:endParaRPr lang="en-CA" dirty="0"/>
          </a:p>
        </p:txBody>
      </p:sp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6148005B-8C34-44DE-9156-0D0280AAEB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2508322"/>
              </p:ext>
            </p:extLst>
          </p:nvPr>
        </p:nvGraphicFramePr>
        <p:xfrm>
          <a:off x="179512" y="4221088"/>
          <a:ext cx="1895475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431640" progId="Equation.DSMT4">
                  <p:embed/>
                </p:oleObj>
              </mc:Choice>
              <mc:Fallback>
                <p:oleObj name="Equation" r:id="rId6" imgW="1015920" imgH="43164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6148005B-8C34-44DE-9156-0D0280AAEB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4221088"/>
                        <a:ext cx="1895475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4DE5D48D-6FA5-4764-8594-C2C850FF3C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075728"/>
              </p:ext>
            </p:extLst>
          </p:nvPr>
        </p:nvGraphicFramePr>
        <p:xfrm>
          <a:off x="2051720" y="4221088"/>
          <a:ext cx="2274888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18960" imgH="431640" progId="Equation.DSMT4">
                  <p:embed/>
                </p:oleObj>
              </mc:Choice>
              <mc:Fallback>
                <p:oleObj name="Equation" r:id="rId8" imgW="1218960" imgH="43164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4DE5D48D-6FA5-4764-8594-C2C850FF3C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4221088"/>
                        <a:ext cx="2274888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B1F07988-E431-482A-9792-21BE148DCD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8753959"/>
              </p:ext>
            </p:extLst>
          </p:nvPr>
        </p:nvGraphicFramePr>
        <p:xfrm>
          <a:off x="4355976" y="4221088"/>
          <a:ext cx="2062162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840" imgH="431640" progId="Equation.DSMT4">
                  <p:embed/>
                </p:oleObj>
              </mc:Choice>
              <mc:Fallback>
                <p:oleObj name="Equation" r:id="rId10" imgW="1104840" imgH="43164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B1F07988-E431-482A-9792-21BE148DCD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4221088"/>
                        <a:ext cx="2062162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6C814B34-ADE8-4356-8AD4-A015E83EE6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3013629"/>
              </p:ext>
            </p:extLst>
          </p:nvPr>
        </p:nvGraphicFramePr>
        <p:xfrm>
          <a:off x="6444208" y="4437112"/>
          <a:ext cx="161131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63280" imgH="253800" progId="Equation.DSMT4">
                  <p:embed/>
                </p:oleObj>
              </mc:Choice>
              <mc:Fallback>
                <p:oleObj name="Equation" r:id="rId12" imgW="863280" imgH="253800" progId="Equation.DSMT4">
                  <p:embed/>
                  <p:pic>
                    <p:nvPicPr>
                      <p:cNvPr id="11" name="Object 2">
                        <a:extLst>
                          <a:ext uri="{FF2B5EF4-FFF2-40B4-BE49-F238E27FC236}">
                            <a16:creationId xmlns:a16="http://schemas.microsoft.com/office/drawing/2014/main" id="{6C814B34-ADE8-4356-8AD4-A015E83EE6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4437112"/>
                        <a:ext cx="1611313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8F1AEC3-03C5-4FF3-A2D7-F4F8D52F8B88}"/>
              </a:ext>
            </a:extLst>
          </p:cNvPr>
          <p:cNvSpPr txBox="1">
            <a:spLocks/>
          </p:cNvSpPr>
          <p:nvPr/>
        </p:nvSpPr>
        <p:spPr>
          <a:xfrm>
            <a:off x="179512" y="1988840"/>
            <a:ext cx="8856984" cy="792088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When you multiply each term by the LCD, the denominators will cancel out</a:t>
            </a:r>
          </a:p>
          <a:p>
            <a:endParaRPr lang="en-CA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735B040-DDBF-4C06-80CA-FC9CFA803D6F}"/>
              </a:ext>
            </a:extLst>
          </p:cNvPr>
          <p:cNvCxnSpPr/>
          <p:nvPr/>
        </p:nvCxnSpPr>
        <p:spPr>
          <a:xfrm flipV="1">
            <a:off x="179512" y="4725144"/>
            <a:ext cx="360040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38B852D-FBC8-421A-A513-60E8A418E382}"/>
              </a:ext>
            </a:extLst>
          </p:cNvPr>
          <p:cNvCxnSpPr/>
          <p:nvPr/>
        </p:nvCxnSpPr>
        <p:spPr>
          <a:xfrm flipV="1">
            <a:off x="611560" y="4509120"/>
            <a:ext cx="360040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2">
            <a:extLst>
              <a:ext uri="{FF2B5EF4-FFF2-40B4-BE49-F238E27FC236}">
                <a16:creationId xmlns:a16="http://schemas.microsoft.com/office/drawing/2014/main" id="{54C2ECBF-36E2-439E-BF29-B6C864A09F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1576765"/>
              </p:ext>
            </p:extLst>
          </p:nvPr>
        </p:nvGraphicFramePr>
        <p:xfrm>
          <a:off x="755576" y="5116165"/>
          <a:ext cx="12795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85800" imgH="253800" progId="Equation.DSMT4">
                  <p:embed/>
                </p:oleObj>
              </mc:Choice>
              <mc:Fallback>
                <p:oleObj name="Equation" r:id="rId14" imgW="685800" imgH="253800" progId="Equation.DSMT4">
                  <p:embed/>
                  <p:pic>
                    <p:nvPicPr>
                      <p:cNvPr id="16" name="Object 2">
                        <a:extLst>
                          <a:ext uri="{FF2B5EF4-FFF2-40B4-BE49-F238E27FC236}">
                            <a16:creationId xmlns:a16="http://schemas.microsoft.com/office/drawing/2014/main" id="{54C2ECBF-36E2-439E-BF29-B6C864A09F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5116165"/>
                        <a:ext cx="127952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0A16209-8056-40F9-81DB-E7AC66545E89}"/>
              </a:ext>
            </a:extLst>
          </p:cNvPr>
          <p:cNvCxnSpPr>
            <a:cxnSpLocks/>
          </p:cNvCxnSpPr>
          <p:nvPr/>
        </p:nvCxnSpPr>
        <p:spPr>
          <a:xfrm flipV="1">
            <a:off x="2123728" y="4725144"/>
            <a:ext cx="648072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48AE182-613B-423C-8B26-1407DF5763A6}"/>
              </a:ext>
            </a:extLst>
          </p:cNvPr>
          <p:cNvCxnSpPr>
            <a:cxnSpLocks/>
          </p:cNvCxnSpPr>
          <p:nvPr/>
        </p:nvCxnSpPr>
        <p:spPr>
          <a:xfrm flipV="1">
            <a:off x="3347864" y="4509120"/>
            <a:ext cx="648072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2">
            <a:extLst>
              <a:ext uri="{FF2B5EF4-FFF2-40B4-BE49-F238E27FC236}">
                <a16:creationId xmlns:a16="http://schemas.microsoft.com/office/drawing/2014/main" id="{712334A5-B34F-4472-9BED-A5269AEF87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362469"/>
              </p:ext>
            </p:extLst>
          </p:nvPr>
        </p:nvGraphicFramePr>
        <p:xfrm>
          <a:off x="2555776" y="5188173"/>
          <a:ext cx="61595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30120" imgH="177480" progId="Equation.DSMT4">
                  <p:embed/>
                </p:oleObj>
              </mc:Choice>
              <mc:Fallback>
                <p:oleObj name="Equation" r:id="rId16" imgW="330120" imgH="177480" progId="Equation.DSMT4">
                  <p:embed/>
                  <p:pic>
                    <p:nvPicPr>
                      <p:cNvPr id="21" name="Object 2">
                        <a:extLst>
                          <a:ext uri="{FF2B5EF4-FFF2-40B4-BE49-F238E27FC236}">
                            <a16:creationId xmlns:a16="http://schemas.microsoft.com/office/drawing/2014/main" id="{712334A5-B34F-4472-9BED-A5269AEF87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5188173"/>
                        <a:ext cx="615950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C290A4B-7279-4E0A-9AC1-8223C1A9F70B}"/>
              </a:ext>
            </a:extLst>
          </p:cNvPr>
          <p:cNvCxnSpPr/>
          <p:nvPr/>
        </p:nvCxnSpPr>
        <p:spPr>
          <a:xfrm flipV="1">
            <a:off x="4427984" y="4725144"/>
            <a:ext cx="360040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23E470D-9CC1-4F81-8474-610B22A794BB}"/>
              </a:ext>
            </a:extLst>
          </p:cNvPr>
          <p:cNvCxnSpPr/>
          <p:nvPr/>
        </p:nvCxnSpPr>
        <p:spPr>
          <a:xfrm flipV="1">
            <a:off x="4932040" y="4437112"/>
            <a:ext cx="360040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">
            <a:extLst>
              <a:ext uri="{FF2B5EF4-FFF2-40B4-BE49-F238E27FC236}">
                <a16:creationId xmlns:a16="http://schemas.microsoft.com/office/drawing/2014/main" id="{2BA74943-D5C4-45F9-A45B-7CB1940382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3039180"/>
              </p:ext>
            </p:extLst>
          </p:nvPr>
        </p:nvGraphicFramePr>
        <p:xfrm>
          <a:off x="3851920" y="5116165"/>
          <a:ext cx="12795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85800" imgH="253800" progId="Equation.DSMT4">
                  <p:embed/>
                </p:oleObj>
              </mc:Choice>
              <mc:Fallback>
                <p:oleObj name="Equation" r:id="rId18" imgW="685800" imgH="253800" progId="Equation.DSMT4">
                  <p:embed/>
                  <p:pic>
                    <p:nvPicPr>
                      <p:cNvPr id="26" name="Object 2">
                        <a:extLst>
                          <a:ext uri="{FF2B5EF4-FFF2-40B4-BE49-F238E27FC236}">
                            <a16:creationId xmlns:a16="http://schemas.microsoft.com/office/drawing/2014/main" id="{2BA74943-D5C4-45F9-A45B-7CB1940382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5116165"/>
                        <a:ext cx="127952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>
            <a:extLst>
              <a:ext uri="{FF2B5EF4-FFF2-40B4-BE49-F238E27FC236}">
                <a16:creationId xmlns:a16="http://schemas.microsoft.com/office/drawing/2014/main" id="{F32D579C-1B2F-4129-965C-FF1D4D4437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855812"/>
              </p:ext>
            </p:extLst>
          </p:nvPr>
        </p:nvGraphicFramePr>
        <p:xfrm>
          <a:off x="5292080" y="5116165"/>
          <a:ext cx="161131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63280" imgH="253800" progId="Equation.DSMT4">
                  <p:embed/>
                </p:oleObj>
              </mc:Choice>
              <mc:Fallback>
                <p:oleObj name="Equation" r:id="rId20" imgW="863280" imgH="253800" progId="Equation.DSMT4">
                  <p:embed/>
                  <p:pic>
                    <p:nvPicPr>
                      <p:cNvPr id="27" name="Object 2">
                        <a:extLst>
                          <a:ext uri="{FF2B5EF4-FFF2-40B4-BE49-F238E27FC236}">
                            <a16:creationId xmlns:a16="http://schemas.microsoft.com/office/drawing/2014/main" id="{F32D579C-1B2F-4129-965C-FF1D4D4437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5116165"/>
                        <a:ext cx="1611313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">
            <a:extLst>
              <a:ext uri="{FF2B5EF4-FFF2-40B4-BE49-F238E27FC236}">
                <a16:creationId xmlns:a16="http://schemas.microsoft.com/office/drawing/2014/main" id="{6F28A213-6140-46D2-9397-17F12526B7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2813778"/>
              </p:ext>
            </p:extLst>
          </p:nvPr>
        </p:nvGraphicFramePr>
        <p:xfrm>
          <a:off x="5292080" y="5188173"/>
          <a:ext cx="236537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6720" imgH="177480" progId="Equation.DSMT4">
                  <p:embed/>
                </p:oleObj>
              </mc:Choice>
              <mc:Fallback>
                <p:oleObj name="Equation" r:id="rId21" imgW="126720" imgH="177480" progId="Equation.DSMT4">
                  <p:embed/>
                  <p:pic>
                    <p:nvPicPr>
                      <p:cNvPr id="30" name="Object 2">
                        <a:extLst>
                          <a:ext uri="{FF2B5EF4-FFF2-40B4-BE49-F238E27FC236}">
                            <a16:creationId xmlns:a16="http://schemas.microsoft.com/office/drawing/2014/main" id="{6F28A213-6140-46D2-9397-17F12526B7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5188173"/>
                        <a:ext cx="236537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>
            <a:extLst>
              <a:ext uri="{FF2B5EF4-FFF2-40B4-BE49-F238E27FC236}">
                <a16:creationId xmlns:a16="http://schemas.microsoft.com/office/drawing/2014/main" id="{12B354A6-AB34-437A-80DF-B3DE509F8D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3183065"/>
              </p:ext>
            </p:extLst>
          </p:nvPr>
        </p:nvGraphicFramePr>
        <p:xfrm>
          <a:off x="2313484" y="5546625"/>
          <a:ext cx="3122612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676160" imgH="253800" progId="Equation.DSMT4">
                  <p:embed/>
                </p:oleObj>
              </mc:Choice>
              <mc:Fallback>
                <p:oleObj name="Equation" r:id="rId23" imgW="1676160" imgH="253800" progId="Equation.DSMT4">
                  <p:embed/>
                  <p:pic>
                    <p:nvPicPr>
                      <p:cNvPr id="31" name="Object 2">
                        <a:extLst>
                          <a:ext uri="{FF2B5EF4-FFF2-40B4-BE49-F238E27FC236}">
                            <a16:creationId xmlns:a16="http://schemas.microsoft.com/office/drawing/2014/main" id="{12B354A6-AB34-437A-80DF-B3DE509F8D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3484" y="5546625"/>
                        <a:ext cx="3122612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928C0BB0-EF6F-4FB7-B343-4C9EC564FD51}"/>
              </a:ext>
            </a:extLst>
          </p:cNvPr>
          <p:cNvSpPr txBox="1">
            <a:spLocks/>
          </p:cNvSpPr>
          <p:nvPr/>
        </p:nvSpPr>
        <p:spPr>
          <a:xfrm>
            <a:off x="179512" y="2708920"/>
            <a:ext cx="8856984" cy="79208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Look at this equation, is it EASIER to SOLVE??!!</a:t>
            </a:r>
          </a:p>
          <a:p>
            <a:endParaRPr lang="en-CA" dirty="0"/>
          </a:p>
        </p:txBody>
      </p:sp>
      <p:graphicFrame>
        <p:nvGraphicFramePr>
          <p:cNvPr id="33" name="Object 2">
            <a:extLst>
              <a:ext uri="{FF2B5EF4-FFF2-40B4-BE49-F238E27FC236}">
                <a16:creationId xmlns:a16="http://schemas.microsoft.com/office/drawing/2014/main" id="{941A4243-12E1-498F-8F78-0B6BBC6ADF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6178880"/>
              </p:ext>
            </p:extLst>
          </p:nvPr>
        </p:nvGraphicFramePr>
        <p:xfrm>
          <a:off x="2987824" y="6093296"/>
          <a:ext cx="2436813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307880" imgH="177480" progId="Equation.DSMT4">
                  <p:embed/>
                </p:oleObj>
              </mc:Choice>
              <mc:Fallback>
                <p:oleObj name="Equation" r:id="rId25" imgW="1307880" imgH="177480" progId="Equation.DSMT4">
                  <p:embed/>
                  <p:pic>
                    <p:nvPicPr>
                      <p:cNvPr id="33" name="Object 2">
                        <a:extLst>
                          <a:ext uri="{FF2B5EF4-FFF2-40B4-BE49-F238E27FC236}">
                            <a16:creationId xmlns:a16="http://schemas.microsoft.com/office/drawing/2014/main" id="{941A4243-12E1-498F-8F78-0B6BBC6ADF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6093296"/>
                        <a:ext cx="2436813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>
            <a:extLst>
              <a:ext uri="{FF2B5EF4-FFF2-40B4-BE49-F238E27FC236}">
                <a16:creationId xmlns:a16="http://schemas.microsoft.com/office/drawing/2014/main" id="{80C22510-643B-4D35-B385-6F16B72E83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531459"/>
              </p:ext>
            </p:extLst>
          </p:nvPr>
        </p:nvGraphicFramePr>
        <p:xfrm>
          <a:off x="4499992" y="6481588"/>
          <a:ext cx="1135062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09480" imgH="177480" progId="Equation.DSMT4">
                  <p:embed/>
                </p:oleObj>
              </mc:Choice>
              <mc:Fallback>
                <p:oleObj name="Equation" r:id="rId27" imgW="609480" imgH="177480" progId="Equation.DSMT4">
                  <p:embed/>
                  <p:pic>
                    <p:nvPicPr>
                      <p:cNvPr id="34" name="Object 2">
                        <a:extLst>
                          <a:ext uri="{FF2B5EF4-FFF2-40B4-BE49-F238E27FC236}">
                            <a16:creationId xmlns:a16="http://schemas.microsoft.com/office/drawing/2014/main" id="{80C22510-643B-4D35-B385-6F16B72E83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6481588"/>
                        <a:ext cx="1135062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>
            <a:extLst>
              <a:ext uri="{FF2B5EF4-FFF2-40B4-BE49-F238E27FC236}">
                <a16:creationId xmlns:a16="http://schemas.microsoft.com/office/drawing/2014/main" id="{9AD743C0-5F22-4CCD-A33C-3164715B00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1460762"/>
              </p:ext>
            </p:extLst>
          </p:nvPr>
        </p:nvGraphicFramePr>
        <p:xfrm>
          <a:off x="6444208" y="5877272"/>
          <a:ext cx="922338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95000" imgH="431640" progId="Equation.DSMT4">
                  <p:embed/>
                </p:oleObj>
              </mc:Choice>
              <mc:Fallback>
                <p:oleObj name="Equation" r:id="rId29" imgW="495000" imgH="431640" progId="Equation.DSMT4">
                  <p:embed/>
                  <p:pic>
                    <p:nvPicPr>
                      <p:cNvPr id="35" name="Object 2">
                        <a:extLst>
                          <a:ext uri="{FF2B5EF4-FFF2-40B4-BE49-F238E27FC236}">
                            <a16:creationId xmlns:a16="http://schemas.microsoft.com/office/drawing/2014/main" id="{9AD743C0-5F22-4CCD-A33C-3164715B00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5877272"/>
                        <a:ext cx="922338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8999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3A7DB-71D7-460F-A617-B1B3AA1A5BC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44624"/>
            <a:ext cx="3312368" cy="532656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Solve for “x”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56476B06-F236-4F5D-B92D-959BE88CD6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2825157"/>
              </p:ext>
            </p:extLst>
          </p:nvPr>
        </p:nvGraphicFramePr>
        <p:xfrm>
          <a:off x="6012160" y="2996952"/>
          <a:ext cx="2700338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7800" imgH="431800" progId="Equation.DSMT4">
                  <p:embed/>
                </p:oleObj>
              </mc:Choice>
              <mc:Fallback>
                <p:oleObj name="Equation" r:id="rId2" imgW="1447800" imgH="4318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56476B06-F236-4F5D-B92D-959BE88CD6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2996952"/>
                        <a:ext cx="2700338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5C38C25A-A0C2-4075-91E3-61959140B3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9702343"/>
              </p:ext>
            </p:extLst>
          </p:nvPr>
        </p:nvGraphicFramePr>
        <p:xfrm>
          <a:off x="179512" y="476672"/>
          <a:ext cx="2224087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309" imgH="431613" progId="Equation.DSMT4">
                  <p:embed/>
                </p:oleObj>
              </mc:Choice>
              <mc:Fallback>
                <p:oleObj name="Equation" r:id="rId4" imgW="901309" imgH="431613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5C38C25A-A0C2-4075-91E3-61959140B3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476672"/>
                        <a:ext cx="2224087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321769F7-F521-4C89-91E4-29D53EFCD6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5864225"/>
              </p:ext>
            </p:extLst>
          </p:nvPr>
        </p:nvGraphicFramePr>
        <p:xfrm>
          <a:off x="3491880" y="476672"/>
          <a:ext cx="1935163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50531" imgH="431613" progId="Equation.DSMT4">
                  <p:embed/>
                </p:oleObj>
              </mc:Choice>
              <mc:Fallback>
                <p:oleObj name="Equation" r:id="rId6" imgW="850531" imgH="431613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321769F7-F521-4C89-91E4-29D53EFCD6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476672"/>
                        <a:ext cx="1935163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BEA18665-663E-47DB-A9E4-CCB06ACFE0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804858"/>
              </p:ext>
            </p:extLst>
          </p:nvPr>
        </p:nvGraphicFramePr>
        <p:xfrm>
          <a:off x="179512" y="3068960"/>
          <a:ext cx="2560637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500" imgH="431800" progId="Equation.DSMT4">
                  <p:embed/>
                </p:oleObj>
              </mc:Choice>
              <mc:Fallback>
                <p:oleObj name="Equation" r:id="rId8" imgW="1206500" imgH="43180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BEA18665-663E-47DB-A9E4-CCB06ACFE0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3068960"/>
                        <a:ext cx="2560637" cy="915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353462A3-890C-4B2E-A5C3-1889D77496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9421347"/>
              </p:ext>
            </p:extLst>
          </p:nvPr>
        </p:nvGraphicFramePr>
        <p:xfrm>
          <a:off x="6516216" y="476672"/>
          <a:ext cx="1166813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96900" imgH="431800" progId="Equation.DSMT4">
                  <p:embed/>
                </p:oleObj>
              </mc:Choice>
              <mc:Fallback>
                <p:oleObj name="Equation" r:id="rId10" imgW="596900" imgH="43180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353462A3-890C-4B2E-A5C3-1889D77496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16" y="476672"/>
                        <a:ext cx="1166813" cy="935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A409E8D3-520F-4806-A042-B83F51E37C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6906664"/>
              </p:ext>
            </p:extLst>
          </p:nvPr>
        </p:nvGraphicFramePr>
        <p:xfrm>
          <a:off x="3419872" y="3068960"/>
          <a:ext cx="1820863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14400" imgH="431640" progId="Equation.DSMT4">
                  <p:embed/>
                </p:oleObj>
              </mc:Choice>
              <mc:Fallback>
                <p:oleObj name="Equation" r:id="rId12" imgW="914400" imgH="43164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A409E8D3-520F-4806-A042-B83F51E37C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3068960"/>
                        <a:ext cx="1820863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1096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661408"/>
              </p:ext>
            </p:extLst>
          </p:nvPr>
        </p:nvGraphicFramePr>
        <p:xfrm>
          <a:off x="251520" y="44624"/>
          <a:ext cx="2224087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01309" imgH="431613" progId="Equation.DSMT4">
                  <p:embed/>
                </p:oleObj>
              </mc:Choice>
              <mc:Fallback>
                <p:oleObj name="Equation" r:id="rId3" imgW="901309" imgH="431613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4624"/>
                        <a:ext cx="2224087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79512" y="1124744"/>
            <a:ext cx="9080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600" dirty="0">
                <a:solidFill>
                  <a:srgbClr val="FF0000"/>
                </a:solidFill>
                <a:latin typeface="Gill Sans MT" pitchFamily="34" charset="0"/>
              </a:rPr>
              <a:t>LCD: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693112"/>
              </p:ext>
            </p:extLst>
          </p:nvPr>
        </p:nvGraphicFramePr>
        <p:xfrm>
          <a:off x="1055812" y="1162844"/>
          <a:ext cx="5016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2936" imgH="177569" progId="Equation.DSMT4">
                  <p:embed/>
                </p:oleObj>
              </mc:Choice>
              <mc:Fallback>
                <p:oleObj name="Equation" r:id="rId5" imgW="202936" imgH="177569" progId="Equation.DSMT4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812" y="1162844"/>
                        <a:ext cx="501650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771159"/>
              </p:ext>
            </p:extLst>
          </p:nvPr>
        </p:nvGraphicFramePr>
        <p:xfrm>
          <a:off x="179512" y="1772816"/>
          <a:ext cx="703262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17362" imgH="469696" progId="Equation.DSMT4">
                  <p:embed/>
                </p:oleObj>
              </mc:Choice>
              <mc:Fallback>
                <p:oleObj name="Equation" r:id="rId7" imgW="317362" imgH="469696" progId="Equation.DSMT4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1772816"/>
                        <a:ext cx="703262" cy="942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689541"/>
              </p:ext>
            </p:extLst>
          </p:nvPr>
        </p:nvGraphicFramePr>
        <p:xfrm>
          <a:off x="828799" y="1929979"/>
          <a:ext cx="45243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2936" imgH="177569" progId="Equation.DSMT4">
                  <p:embed/>
                </p:oleObj>
              </mc:Choice>
              <mc:Fallback>
                <p:oleObj name="Equation" r:id="rId9" imgW="202936" imgH="177569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799" y="1929979"/>
                        <a:ext cx="452438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827425"/>
              </p:ext>
            </p:extLst>
          </p:nvPr>
        </p:nvGraphicFramePr>
        <p:xfrm>
          <a:off x="1208212" y="1779166"/>
          <a:ext cx="9779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44307" imgH="469696" progId="Equation.DSMT4">
                  <p:embed/>
                </p:oleObj>
              </mc:Choice>
              <mc:Fallback>
                <p:oleObj name="Equation" r:id="rId11" imgW="444307" imgH="469696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8212" y="1779166"/>
                        <a:ext cx="977900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8485214"/>
              </p:ext>
            </p:extLst>
          </p:nvPr>
        </p:nvGraphicFramePr>
        <p:xfrm>
          <a:off x="2135312" y="1929979"/>
          <a:ext cx="45085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2936" imgH="177569" progId="Equation.DSMT4">
                  <p:embed/>
                </p:oleObj>
              </mc:Choice>
              <mc:Fallback>
                <p:oleObj name="Equation" r:id="rId13" imgW="202936" imgH="177569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312" y="1929979"/>
                        <a:ext cx="450850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9137675"/>
              </p:ext>
            </p:extLst>
          </p:nvPr>
        </p:nvGraphicFramePr>
        <p:xfrm>
          <a:off x="2541712" y="1779166"/>
          <a:ext cx="13970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34725" imgH="469696" progId="Equation.DSMT4">
                  <p:embed/>
                </p:oleObj>
              </mc:Choice>
              <mc:Fallback>
                <p:oleObj name="Equation" r:id="rId15" imgW="634725" imgH="469696" progId="Equation.DSMT4">
                  <p:embed/>
                  <p:pic>
                    <p:nvPicPr>
                      <p:cNvPr id="10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1712" y="1779166"/>
                        <a:ext cx="1397000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0199026"/>
              </p:ext>
            </p:extLst>
          </p:nvPr>
        </p:nvGraphicFramePr>
        <p:xfrm>
          <a:off x="3806949" y="1929979"/>
          <a:ext cx="45085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2936" imgH="177569" progId="Equation.DSMT4">
                  <p:embed/>
                </p:oleObj>
              </mc:Choice>
              <mc:Fallback>
                <p:oleObj name="Equation" r:id="rId17" imgW="202936" imgH="177569" progId="Equation.DSMT4">
                  <p:embed/>
                  <p:pic>
                    <p:nvPicPr>
                      <p:cNvPr id="10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6949" y="1929979"/>
                        <a:ext cx="450850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403349" y="2366541"/>
            <a:ext cx="285750" cy="2143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4193850"/>
              </p:ext>
            </p:extLst>
          </p:nvPr>
        </p:nvGraphicFramePr>
        <p:xfrm>
          <a:off x="670868" y="2713484"/>
          <a:ext cx="73025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30057" imgH="215806" progId="Equation.DSMT4">
                  <p:embed/>
                </p:oleObj>
              </mc:Choice>
              <mc:Fallback>
                <p:oleObj name="Equation" r:id="rId19" imgW="330057" imgH="215806" progId="Equation.DSMT4">
                  <p:embed/>
                  <p:pic>
                    <p:nvPicPr>
                      <p:cNvPr id="10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868" y="2713484"/>
                        <a:ext cx="730250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604242"/>
              </p:ext>
            </p:extLst>
          </p:nvPr>
        </p:nvGraphicFramePr>
        <p:xfrm>
          <a:off x="1561456" y="2803972"/>
          <a:ext cx="70167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17087" imgH="164885" progId="Equation.DSMT4">
                  <p:embed/>
                </p:oleObj>
              </mc:Choice>
              <mc:Fallback>
                <p:oleObj name="Equation" r:id="rId21" imgW="317087" imgH="164885" progId="Equation.DSMT4">
                  <p:embed/>
                  <p:pic>
                    <p:nvPicPr>
                      <p:cNvPr id="10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1456" y="2803972"/>
                        <a:ext cx="701675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2327624"/>
              </p:ext>
            </p:extLst>
          </p:nvPr>
        </p:nvGraphicFramePr>
        <p:xfrm>
          <a:off x="2375843" y="2718247"/>
          <a:ext cx="122872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58558" imgH="253890" progId="Equation.DSMT4">
                  <p:embed/>
                </p:oleObj>
              </mc:Choice>
              <mc:Fallback>
                <p:oleObj name="Equation" r:id="rId23" imgW="558558" imgH="253890" progId="Equation.DSMT4">
                  <p:embed/>
                  <p:pic>
                    <p:nvPicPr>
                      <p:cNvPr id="103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5843" y="2718247"/>
                        <a:ext cx="1228725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8371365"/>
              </p:ext>
            </p:extLst>
          </p:nvPr>
        </p:nvGraphicFramePr>
        <p:xfrm>
          <a:off x="683568" y="3140968"/>
          <a:ext cx="235902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66337" imgH="215806" progId="Equation.DSMT4">
                  <p:embed/>
                </p:oleObj>
              </mc:Choice>
              <mc:Fallback>
                <p:oleObj name="Equation" r:id="rId25" imgW="1066337" imgH="215806" progId="Equation.DSMT4">
                  <p:embed/>
                  <p:pic>
                    <p:nvPicPr>
                      <p:cNvPr id="103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140968"/>
                        <a:ext cx="2359025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520340"/>
              </p:ext>
            </p:extLst>
          </p:nvPr>
        </p:nvGraphicFramePr>
        <p:xfrm>
          <a:off x="885644" y="3621444"/>
          <a:ext cx="14890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72516" imgH="177646" progId="Equation.DSMT4">
                  <p:embed/>
                </p:oleObj>
              </mc:Choice>
              <mc:Fallback>
                <p:oleObj name="Equation" r:id="rId27" imgW="672516" imgH="177646" progId="Equation.DSMT4">
                  <p:embed/>
                  <p:pic>
                    <p:nvPicPr>
                      <p:cNvPr id="103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644" y="3621444"/>
                        <a:ext cx="1489075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5901314"/>
              </p:ext>
            </p:extLst>
          </p:nvPr>
        </p:nvGraphicFramePr>
        <p:xfrm>
          <a:off x="488645" y="4052276"/>
          <a:ext cx="12350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58558" imgH="177723" progId="Equation.DSMT4">
                  <p:embed/>
                </p:oleObj>
              </mc:Choice>
              <mc:Fallback>
                <p:oleObj name="Equation" r:id="rId29" imgW="558558" imgH="177723" progId="Equation.DSMT4">
                  <p:embed/>
                  <p:pic>
                    <p:nvPicPr>
                      <p:cNvPr id="103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45" y="4052276"/>
                        <a:ext cx="1235075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854225" y="1100931"/>
            <a:ext cx="8159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600" dirty="0">
                <a:solidFill>
                  <a:srgbClr val="FF0000"/>
                </a:solidFill>
                <a:latin typeface="Gill Sans MT" pitchFamily="34" charset="0"/>
              </a:rPr>
              <a:t>NPV</a:t>
            </a:r>
          </a:p>
        </p:txBody>
      </p:sp>
      <p:graphicFrame>
        <p:nvGraphicFramePr>
          <p:cNvPr id="104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255864"/>
              </p:ext>
            </p:extLst>
          </p:nvPr>
        </p:nvGraphicFramePr>
        <p:xfrm>
          <a:off x="2771800" y="1124744"/>
          <a:ext cx="9398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80670" imgH="177646" progId="Equation.DSMT4">
                  <p:embed/>
                </p:oleObj>
              </mc:Choice>
              <mc:Fallback>
                <p:oleObj name="Equation" r:id="rId31" imgW="380670" imgH="177646" progId="Equation.DSMT4">
                  <p:embed/>
                  <p:pic>
                    <p:nvPicPr>
                      <p:cNvPr id="104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1124744"/>
                        <a:ext cx="939800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/>
          <p:cNvCxnSpPr/>
          <p:nvPr/>
        </p:nvCxnSpPr>
        <p:spPr>
          <a:xfrm flipV="1">
            <a:off x="816099" y="1983954"/>
            <a:ext cx="285750" cy="2143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1695574" y="2401466"/>
            <a:ext cx="285750" cy="2143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2325812" y="2028404"/>
            <a:ext cx="285750" cy="2143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3152899" y="2372891"/>
            <a:ext cx="285750" cy="2143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800599" y="1982366"/>
            <a:ext cx="285750" cy="2143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4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0362471"/>
              </p:ext>
            </p:extLst>
          </p:nvPr>
        </p:nvGraphicFramePr>
        <p:xfrm>
          <a:off x="1475656" y="4437112"/>
          <a:ext cx="1872208" cy="661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409088" imgH="431613" progId="Equation.DSMT4">
                  <p:embed/>
                </p:oleObj>
              </mc:Choice>
              <mc:Fallback>
                <p:oleObj name="Equation" r:id="rId33" imgW="1409088" imgH="431613" progId="Equation.DSMT4">
                  <p:embed/>
                  <p:pic>
                    <p:nvPicPr>
                      <p:cNvPr id="104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4437112"/>
                        <a:ext cx="1872208" cy="6617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7532399"/>
              </p:ext>
            </p:extLst>
          </p:nvPr>
        </p:nvGraphicFramePr>
        <p:xfrm>
          <a:off x="1630834" y="5211407"/>
          <a:ext cx="499364" cy="268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55292" imgH="164957" progId="Equation.DSMT4">
                  <p:embed/>
                </p:oleObj>
              </mc:Choice>
              <mc:Fallback>
                <p:oleObj name="Equation" r:id="rId35" imgW="355292" imgH="164957" progId="Equation.DSMT4">
                  <p:embed/>
                  <p:pic>
                    <p:nvPicPr>
                      <p:cNvPr id="104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0834" y="5211407"/>
                        <a:ext cx="499364" cy="2682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2531614"/>
              </p:ext>
            </p:extLst>
          </p:nvPr>
        </p:nvGraphicFramePr>
        <p:xfrm>
          <a:off x="2218210" y="5074072"/>
          <a:ext cx="356872" cy="700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53890" imgH="431613" progId="Equation.DSMT4">
                  <p:embed/>
                </p:oleObj>
              </mc:Choice>
              <mc:Fallback>
                <p:oleObj name="Equation" r:id="rId37" imgW="253890" imgH="431613" progId="Equation.DSMT4">
                  <p:embed/>
                  <p:pic>
                    <p:nvPicPr>
                      <p:cNvPr id="104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8210" y="5074072"/>
                        <a:ext cx="356872" cy="7009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4509226"/>
              </p:ext>
            </p:extLst>
          </p:nvPr>
        </p:nvGraphicFramePr>
        <p:xfrm>
          <a:off x="2627784" y="5085184"/>
          <a:ext cx="605911" cy="700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31613" imgH="431613" progId="Equation.DSMT4">
                  <p:embed/>
                </p:oleObj>
              </mc:Choice>
              <mc:Fallback>
                <p:oleObj name="Equation" r:id="rId39" imgW="431613" imgH="431613" progId="Equation.DSMT4">
                  <p:embed/>
                  <p:pic>
                    <p:nvPicPr>
                      <p:cNvPr id="104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5085184"/>
                        <a:ext cx="605911" cy="7009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2638978"/>
              </p:ext>
            </p:extLst>
          </p:nvPr>
        </p:nvGraphicFramePr>
        <p:xfrm>
          <a:off x="1979712" y="5805264"/>
          <a:ext cx="640571" cy="700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57200" imgH="431800" progId="Equation.DSMT4">
                  <p:embed/>
                </p:oleObj>
              </mc:Choice>
              <mc:Fallback>
                <p:oleObj name="Equation" r:id="rId41" imgW="457200" imgH="431800" progId="Equation.DSMT4">
                  <p:embed/>
                  <p:pic>
                    <p:nvPicPr>
                      <p:cNvPr id="104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5805264"/>
                        <a:ext cx="640571" cy="7009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895154"/>
              </p:ext>
            </p:extLst>
          </p:nvPr>
        </p:nvGraphicFramePr>
        <p:xfrm>
          <a:off x="1611412" y="5947362"/>
          <a:ext cx="302956" cy="268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15619" imgH="164885" progId="Equation.DSMT4">
                  <p:embed/>
                </p:oleObj>
              </mc:Choice>
              <mc:Fallback>
                <p:oleObj name="Equation" r:id="rId43" imgW="215619" imgH="164885" progId="Equation.DSMT4">
                  <p:embed/>
                  <p:pic>
                    <p:nvPicPr>
                      <p:cNvPr id="104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1412" y="5947362"/>
                        <a:ext cx="302956" cy="2682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13B1924D-0C45-43EE-82CB-5F81A67C4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4509120"/>
            <a:ext cx="112723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600" dirty="0">
                <a:solidFill>
                  <a:srgbClr val="FF0000"/>
                </a:solidFill>
                <a:latin typeface="Gill Sans MT" pitchFamily="34" charset="0"/>
              </a:rPr>
              <a:t>Check:</a:t>
            </a:r>
          </a:p>
        </p:txBody>
      </p:sp>
      <p:graphicFrame>
        <p:nvGraphicFramePr>
          <p:cNvPr id="36" name="Object 3">
            <a:extLst>
              <a:ext uri="{FF2B5EF4-FFF2-40B4-BE49-F238E27FC236}">
                <a16:creationId xmlns:a16="http://schemas.microsoft.com/office/drawing/2014/main" id="{8C20D8E0-15B5-4E26-A694-F46DC27DE5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1499541"/>
              </p:ext>
            </p:extLst>
          </p:nvPr>
        </p:nvGraphicFramePr>
        <p:xfrm>
          <a:off x="5220072" y="25083"/>
          <a:ext cx="1935163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850531" imgH="431613" progId="Equation.DSMT4">
                  <p:embed/>
                </p:oleObj>
              </mc:Choice>
              <mc:Fallback>
                <p:oleObj name="Equation" r:id="rId45" imgW="850531" imgH="431613" progId="Equation.DSMT4">
                  <p:embed/>
                  <p:pic>
                    <p:nvPicPr>
                      <p:cNvPr id="36" name="Object 3">
                        <a:extLst>
                          <a:ext uri="{FF2B5EF4-FFF2-40B4-BE49-F238E27FC236}">
                            <a16:creationId xmlns:a16="http://schemas.microsoft.com/office/drawing/2014/main" id="{8C20D8E0-15B5-4E26-A694-F46DC27DE5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25083"/>
                        <a:ext cx="1935163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>
            <a:extLst>
              <a:ext uri="{FF2B5EF4-FFF2-40B4-BE49-F238E27FC236}">
                <a16:creationId xmlns:a16="http://schemas.microsoft.com/office/drawing/2014/main" id="{F3C668AB-C301-4F4B-B905-E4A6F57DA2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9959" y="1158652"/>
            <a:ext cx="906462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600" dirty="0">
                <a:solidFill>
                  <a:srgbClr val="FF0000"/>
                </a:solidFill>
                <a:latin typeface="Gill Sans MT" pitchFamily="34" charset="0"/>
              </a:rPr>
              <a:t>LCD:</a:t>
            </a:r>
          </a:p>
        </p:txBody>
      </p:sp>
      <p:graphicFrame>
        <p:nvGraphicFramePr>
          <p:cNvPr id="38" name="Object 5">
            <a:extLst>
              <a:ext uri="{FF2B5EF4-FFF2-40B4-BE49-F238E27FC236}">
                <a16:creationId xmlns:a16="http://schemas.microsoft.com/office/drawing/2014/main" id="{BF431902-94B3-43BC-A26D-83D42299D9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6724083"/>
              </p:ext>
            </p:extLst>
          </p:nvPr>
        </p:nvGraphicFramePr>
        <p:xfrm>
          <a:off x="5436096" y="1196752"/>
          <a:ext cx="87788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355138" imgH="177569" progId="Equation.DSMT4">
                  <p:embed/>
                </p:oleObj>
              </mc:Choice>
              <mc:Fallback>
                <p:oleObj name="Equation" r:id="rId47" imgW="355138" imgH="177569" progId="Equation.DSMT4">
                  <p:embed/>
                  <p:pic>
                    <p:nvPicPr>
                      <p:cNvPr id="38" name="Object 5">
                        <a:extLst>
                          <a:ext uri="{FF2B5EF4-FFF2-40B4-BE49-F238E27FC236}">
                            <a16:creationId xmlns:a16="http://schemas.microsoft.com/office/drawing/2014/main" id="{BF431902-94B3-43BC-A26D-83D42299D9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1196752"/>
                        <a:ext cx="877888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">
            <a:extLst>
              <a:ext uri="{FF2B5EF4-FFF2-40B4-BE49-F238E27FC236}">
                <a16:creationId xmlns:a16="http://schemas.microsoft.com/office/drawing/2014/main" id="{C0979348-5579-42D1-99B4-AA14A77D19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495067"/>
              </p:ext>
            </p:extLst>
          </p:nvPr>
        </p:nvGraphicFramePr>
        <p:xfrm>
          <a:off x="5194647" y="2124397"/>
          <a:ext cx="57785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53780" imgH="152268" progId="Equation.DSMT4">
                  <p:embed/>
                </p:oleObj>
              </mc:Choice>
              <mc:Fallback>
                <p:oleObj name="Equation" r:id="rId49" imgW="253780" imgH="152268" progId="Equation.DSMT4">
                  <p:embed/>
                  <p:pic>
                    <p:nvPicPr>
                      <p:cNvPr id="39" name="Object 3">
                        <a:extLst>
                          <a:ext uri="{FF2B5EF4-FFF2-40B4-BE49-F238E27FC236}">
                            <a16:creationId xmlns:a16="http://schemas.microsoft.com/office/drawing/2014/main" id="{C0979348-5579-42D1-99B4-AA14A77D19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4647" y="2124397"/>
                        <a:ext cx="577850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5">
            <a:extLst>
              <a:ext uri="{FF2B5EF4-FFF2-40B4-BE49-F238E27FC236}">
                <a16:creationId xmlns:a16="http://schemas.microsoft.com/office/drawing/2014/main" id="{65168DAA-C911-4B37-A580-A47EE18399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8824225"/>
              </p:ext>
            </p:extLst>
          </p:nvPr>
        </p:nvGraphicFramePr>
        <p:xfrm>
          <a:off x="4378871" y="2074019"/>
          <a:ext cx="911026" cy="4327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482391" imgH="253890" progId="Equation.DSMT4">
                  <p:embed/>
                </p:oleObj>
              </mc:Choice>
              <mc:Fallback>
                <p:oleObj name="Equation" r:id="rId51" imgW="482391" imgH="253890" progId="Equation.DSMT4">
                  <p:embed/>
                  <p:pic>
                    <p:nvPicPr>
                      <p:cNvPr id="40" name="Object 5">
                        <a:extLst>
                          <a:ext uri="{FF2B5EF4-FFF2-40B4-BE49-F238E27FC236}">
                            <a16:creationId xmlns:a16="http://schemas.microsoft.com/office/drawing/2014/main" id="{65168DAA-C911-4B37-A580-A47EE18399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8871" y="2074019"/>
                        <a:ext cx="911026" cy="4327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3">
            <a:extLst>
              <a:ext uri="{FF2B5EF4-FFF2-40B4-BE49-F238E27FC236}">
                <a16:creationId xmlns:a16="http://schemas.microsoft.com/office/drawing/2014/main" id="{E1C113F9-5923-49F1-9334-6E6134F714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240835"/>
              </p:ext>
            </p:extLst>
          </p:nvPr>
        </p:nvGraphicFramePr>
        <p:xfrm>
          <a:off x="5775672" y="1837060"/>
          <a:ext cx="785813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380835" imgH="431613" progId="Equation.DSMT4">
                  <p:embed/>
                </p:oleObj>
              </mc:Choice>
              <mc:Fallback>
                <p:oleObj name="Equation" r:id="rId53" imgW="380835" imgH="431613" progId="Equation.DSMT4">
                  <p:embed/>
                  <p:pic>
                    <p:nvPicPr>
                      <p:cNvPr id="41" name="Object 3">
                        <a:extLst>
                          <a:ext uri="{FF2B5EF4-FFF2-40B4-BE49-F238E27FC236}">
                            <a16:creationId xmlns:a16="http://schemas.microsoft.com/office/drawing/2014/main" id="{E1C113F9-5923-49F1-9334-6E6134F714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5672" y="1837060"/>
                        <a:ext cx="785813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5">
            <a:extLst>
              <a:ext uri="{FF2B5EF4-FFF2-40B4-BE49-F238E27FC236}">
                <a16:creationId xmlns:a16="http://schemas.microsoft.com/office/drawing/2014/main" id="{C19CA2E8-DEEC-4CED-9455-2EDF1ADADE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749604"/>
              </p:ext>
            </p:extLst>
          </p:nvPr>
        </p:nvGraphicFramePr>
        <p:xfrm>
          <a:off x="6539111" y="2074019"/>
          <a:ext cx="9128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482391" imgH="253890" progId="Equation.DSMT4">
                  <p:embed/>
                </p:oleObj>
              </mc:Choice>
              <mc:Fallback>
                <p:oleObj name="Equation" r:id="rId55" imgW="482391" imgH="253890" progId="Equation.DSMT4">
                  <p:embed/>
                  <p:pic>
                    <p:nvPicPr>
                      <p:cNvPr id="42" name="Object 5">
                        <a:extLst>
                          <a:ext uri="{FF2B5EF4-FFF2-40B4-BE49-F238E27FC236}">
                            <a16:creationId xmlns:a16="http://schemas.microsoft.com/office/drawing/2014/main" id="{C19CA2E8-DEEC-4CED-9455-2EDF1ADADE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9111" y="2074019"/>
                        <a:ext cx="912813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3">
            <a:extLst>
              <a:ext uri="{FF2B5EF4-FFF2-40B4-BE49-F238E27FC236}">
                <a16:creationId xmlns:a16="http://schemas.microsoft.com/office/drawing/2014/main" id="{6728904D-6F95-4295-9C30-43644AAA5B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2623514"/>
              </p:ext>
            </p:extLst>
          </p:nvPr>
        </p:nvGraphicFramePr>
        <p:xfrm>
          <a:off x="7385397" y="2113285"/>
          <a:ext cx="5778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253670" imgH="177569" progId="Equation.DSMT4">
                  <p:embed/>
                </p:oleObj>
              </mc:Choice>
              <mc:Fallback>
                <p:oleObj name="Equation" r:id="rId56" imgW="253670" imgH="177569" progId="Equation.DSMT4">
                  <p:embed/>
                  <p:pic>
                    <p:nvPicPr>
                      <p:cNvPr id="43" name="Object 3">
                        <a:extLst>
                          <a:ext uri="{FF2B5EF4-FFF2-40B4-BE49-F238E27FC236}">
                            <a16:creationId xmlns:a16="http://schemas.microsoft.com/office/drawing/2014/main" id="{6728904D-6F95-4295-9C30-43644AAA5B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5397" y="2113285"/>
                        <a:ext cx="577850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5">
            <a:extLst>
              <a:ext uri="{FF2B5EF4-FFF2-40B4-BE49-F238E27FC236}">
                <a16:creationId xmlns:a16="http://schemas.microsoft.com/office/drawing/2014/main" id="{9F4EE835-A55A-4C8B-AA0D-67F933B3E9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31545"/>
              </p:ext>
            </p:extLst>
          </p:nvPr>
        </p:nvGraphicFramePr>
        <p:xfrm>
          <a:off x="7907263" y="2074019"/>
          <a:ext cx="792088" cy="4062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482391" imgH="253890" progId="Equation.DSMT4">
                  <p:embed/>
                </p:oleObj>
              </mc:Choice>
              <mc:Fallback>
                <p:oleObj name="Equation" r:id="rId58" imgW="482391" imgH="253890" progId="Equation.DSMT4">
                  <p:embed/>
                  <p:pic>
                    <p:nvPicPr>
                      <p:cNvPr id="44" name="Object 5">
                        <a:extLst>
                          <a:ext uri="{FF2B5EF4-FFF2-40B4-BE49-F238E27FC236}">
                            <a16:creationId xmlns:a16="http://schemas.microsoft.com/office/drawing/2014/main" id="{9F4EE835-A55A-4C8B-AA0D-67F933B3E9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7263" y="2074019"/>
                        <a:ext cx="792088" cy="4062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5">
            <a:extLst>
              <a:ext uri="{FF2B5EF4-FFF2-40B4-BE49-F238E27FC236}">
                <a16:creationId xmlns:a16="http://schemas.microsoft.com/office/drawing/2014/main" id="{C921D117-E5B2-417C-92B9-9C4209771B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0311899"/>
              </p:ext>
            </p:extLst>
          </p:nvPr>
        </p:nvGraphicFramePr>
        <p:xfrm>
          <a:off x="4837460" y="2975297"/>
          <a:ext cx="1201737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520474" imgH="215806" progId="Equation.DSMT4">
                  <p:embed/>
                </p:oleObj>
              </mc:Choice>
              <mc:Fallback>
                <p:oleObj name="Equation" r:id="rId59" imgW="520474" imgH="215806" progId="Equation.DSMT4">
                  <p:embed/>
                  <p:pic>
                    <p:nvPicPr>
                      <p:cNvPr id="45" name="Object 5">
                        <a:extLst>
                          <a:ext uri="{FF2B5EF4-FFF2-40B4-BE49-F238E27FC236}">
                            <a16:creationId xmlns:a16="http://schemas.microsoft.com/office/drawing/2014/main" id="{C921D117-E5B2-417C-92B9-9C4209771B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7460" y="2975297"/>
                        <a:ext cx="1201737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5">
            <a:extLst>
              <a:ext uri="{FF2B5EF4-FFF2-40B4-BE49-F238E27FC236}">
                <a16:creationId xmlns:a16="http://schemas.microsoft.com/office/drawing/2014/main" id="{30106BD3-8F57-4229-A3B6-F0289D45E3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4516487"/>
              </p:ext>
            </p:extLst>
          </p:nvPr>
        </p:nvGraphicFramePr>
        <p:xfrm>
          <a:off x="6055072" y="3057847"/>
          <a:ext cx="995363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431425" imgH="177646" progId="Equation.DSMT4">
                  <p:embed/>
                </p:oleObj>
              </mc:Choice>
              <mc:Fallback>
                <p:oleObj name="Equation" r:id="rId61" imgW="431425" imgH="177646" progId="Equation.DSMT4">
                  <p:embed/>
                  <p:pic>
                    <p:nvPicPr>
                      <p:cNvPr id="46" name="Object 5">
                        <a:extLst>
                          <a:ext uri="{FF2B5EF4-FFF2-40B4-BE49-F238E27FC236}">
                            <a16:creationId xmlns:a16="http://schemas.microsoft.com/office/drawing/2014/main" id="{30106BD3-8F57-4229-A3B6-F0289D45E3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5072" y="3057847"/>
                        <a:ext cx="995363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5">
            <a:extLst>
              <a:ext uri="{FF2B5EF4-FFF2-40B4-BE49-F238E27FC236}">
                <a16:creationId xmlns:a16="http://schemas.microsoft.com/office/drawing/2014/main" id="{30D503A6-509C-4BBB-84CF-73C554CB46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5498663"/>
              </p:ext>
            </p:extLst>
          </p:nvPr>
        </p:nvGraphicFramePr>
        <p:xfrm>
          <a:off x="7020272" y="3068960"/>
          <a:ext cx="120015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520248" imgH="177646" progId="Equation.DSMT4">
                  <p:embed/>
                </p:oleObj>
              </mc:Choice>
              <mc:Fallback>
                <p:oleObj name="Equation" r:id="rId63" imgW="520248" imgH="177646" progId="Equation.DSMT4">
                  <p:embed/>
                  <p:pic>
                    <p:nvPicPr>
                      <p:cNvPr id="47" name="Object 5">
                        <a:extLst>
                          <a:ext uri="{FF2B5EF4-FFF2-40B4-BE49-F238E27FC236}">
                            <a16:creationId xmlns:a16="http://schemas.microsoft.com/office/drawing/2014/main" id="{30D503A6-509C-4BBB-84CF-73C554CB46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0272" y="3068960"/>
                        <a:ext cx="1200150" cy="36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5">
            <a:extLst>
              <a:ext uri="{FF2B5EF4-FFF2-40B4-BE49-F238E27FC236}">
                <a16:creationId xmlns:a16="http://schemas.microsoft.com/office/drawing/2014/main" id="{EB45C550-EF42-4B84-8724-09C02D680B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331800"/>
              </p:ext>
            </p:extLst>
          </p:nvPr>
        </p:nvGraphicFramePr>
        <p:xfrm>
          <a:off x="4846985" y="3586485"/>
          <a:ext cx="763587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330057" imgH="215806" progId="Equation.DSMT4">
                  <p:embed/>
                </p:oleObj>
              </mc:Choice>
              <mc:Fallback>
                <p:oleObj name="Equation" r:id="rId65" imgW="330057" imgH="215806" progId="Equation.DSMT4">
                  <p:embed/>
                  <p:pic>
                    <p:nvPicPr>
                      <p:cNvPr id="48" name="Object 5">
                        <a:extLst>
                          <a:ext uri="{FF2B5EF4-FFF2-40B4-BE49-F238E27FC236}">
                            <a16:creationId xmlns:a16="http://schemas.microsoft.com/office/drawing/2014/main" id="{EB45C550-EF42-4B84-8724-09C02D680B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6985" y="3586485"/>
                        <a:ext cx="763587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5">
            <a:extLst>
              <a:ext uri="{FF2B5EF4-FFF2-40B4-BE49-F238E27FC236}">
                <a16:creationId xmlns:a16="http://schemas.microsoft.com/office/drawing/2014/main" id="{3B8FEB68-D68F-4712-8C31-CA24AE788B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869957"/>
              </p:ext>
            </p:extLst>
          </p:nvPr>
        </p:nvGraphicFramePr>
        <p:xfrm>
          <a:off x="5647085" y="3651572"/>
          <a:ext cx="763587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329914" imgH="177646" progId="Equation.DSMT4">
                  <p:embed/>
                </p:oleObj>
              </mc:Choice>
              <mc:Fallback>
                <p:oleObj name="Equation" r:id="rId67" imgW="329914" imgH="177646" progId="Equation.DSMT4">
                  <p:embed/>
                  <p:pic>
                    <p:nvPicPr>
                      <p:cNvPr id="49" name="Object 5">
                        <a:extLst>
                          <a:ext uri="{FF2B5EF4-FFF2-40B4-BE49-F238E27FC236}">
                            <a16:creationId xmlns:a16="http://schemas.microsoft.com/office/drawing/2014/main" id="{3B8FEB68-D68F-4712-8C31-CA24AE788B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085" y="3651572"/>
                        <a:ext cx="763587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5">
            <a:extLst>
              <a:ext uri="{FF2B5EF4-FFF2-40B4-BE49-F238E27FC236}">
                <a16:creationId xmlns:a16="http://schemas.microsoft.com/office/drawing/2014/main" id="{ACE25928-DB0B-41DB-8EBC-9F3E52E4BA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9484191"/>
              </p:ext>
            </p:extLst>
          </p:nvPr>
        </p:nvGraphicFramePr>
        <p:xfrm>
          <a:off x="6450360" y="3678560"/>
          <a:ext cx="85090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9" imgW="368140" imgH="177723" progId="Equation.DSMT4">
                  <p:embed/>
                </p:oleObj>
              </mc:Choice>
              <mc:Fallback>
                <p:oleObj name="Equation" r:id="rId69" imgW="368140" imgH="177723" progId="Equation.DSMT4">
                  <p:embed/>
                  <p:pic>
                    <p:nvPicPr>
                      <p:cNvPr id="50" name="Object 5">
                        <a:extLst>
                          <a:ext uri="{FF2B5EF4-FFF2-40B4-BE49-F238E27FC236}">
                            <a16:creationId xmlns:a16="http://schemas.microsoft.com/office/drawing/2014/main" id="{ACE25928-DB0B-41DB-8EBC-9F3E52E4BA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0360" y="3678560"/>
                        <a:ext cx="850900" cy="36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">
            <a:extLst>
              <a:ext uri="{FF2B5EF4-FFF2-40B4-BE49-F238E27FC236}">
                <a16:creationId xmlns:a16="http://schemas.microsoft.com/office/drawing/2014/main" id="{FFD0C849-4396-42D8-86D3-E830029451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1210840"/>
              </p:ext>
            </p:extLst>
          </p:nvPr>
        </p:nvGraphicFramePr>
        <p:xfrm>
          <a:off x="4867622" y="4162747"/>
          <a:ext cx="1143000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1" imgW="494870" imgH="253780" progId="Equation.DSMT4">
                  <p:embed/>
                </p:oleObj>
              </mc:Choice>
              <mc:Fallback>
                <p:oleObj name="Equation" r:id="rId71" imgW="494870" imgH="253780" progId="Equation.DSMT4">
                  <p:embed/>
                  <p:pic>
                    <p:nvPicPr>
                      <p:cNvPr id="51" name="Object 5">
                        <a:extLst>
                          <a:ext uri="{FF2B5EF4-FFF2-40B4-BE49-F238E27FC236}">
                            <a16:creationId xmlns:a16="http://schemas.microsoft.com/office/drawing/2014/main" id="{FFD0C849-4396-42D8-86D3-E830029451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7622" y="4162747"/>
                        <a:ext cx="1143000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">
            <a:extLst>
              <a:ext uri="{FF2B5EF4-FFF2-40B4-BE49-F238E27FC236}">
                <a16:creationId xmlns:a16="http://schemas.microsoft.com/office/drawing/2014/main" id="{791AA30A-54B5-42E3-AE48-DBF51B1F3E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4050124"/>
              </p:ext>
            </p:extLst>
          </p:nvPr>
        </p:nvGraphicFramePr>
        <p:xfrm>
          <a:off x="5877272" y="4173860"/>
          <a:ext cx="1670050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3" imgW="723586" imgH="253890" progId="Equation.DSMT4">
                  <p:embed/>
                </p:oleObj>
              </mc:Choice>
              <mc:Fallback>
                <p:oleObj name="Equation" r:id="rId73" imgW="723586" imgH="253890" progId="Equation.DSMT4">
                  <p:embed/>
                  <p:pic>
                    <p:nvPicPr>
                      <p:cNvPr id="52" name="Object 5">
                        <a:extLst>
                          <a:ext uri="{FF2B5EF4-FFF2-40B4-BE49-F238E27FC236}">
                            <a16:creationId xmlns:a16="http://schemas.microsoft.com/office/drawing/2014/main" id="{791AA30A-54B5-42E3-AE48-DBF51B1F3E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7272" y="4173860"/>
                        <a:ext cx="1670050" cy="52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93D8AC39-5B29-4344-9251-A1ACFD579004}"/>
              </a:ext>
            </a:extLst>
          </p:cNvPr>
          <p:cNvCxnSpPr/>
          <p:nvPr/>
        </p:nvCxnSpPr>
        <p:spPr>
          <a:xfrm rot="5400000">
            <a:off x="5196234" y="4800923"/>
            <a:ext cx="409575" cy="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1C0257D6-C490-451E-8767-368C3F017C57}"/>
              </a:ext>
            </a:extLst>
          </p:cNvPr>
          <p:cNvCxnSpPr/>
          <p:nvPr/>
        </p:nvCxnSpPr>
        <p:spPr>
          <a:xfrm rot="5400000">
            <a:off x="6215409" y="4827910"/>
            <a:ext cx="409575" cy="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5" name="Object 5">
            <a:extLst>
              <a:ext uri="{FF2B5EF4-FFF2-40B4-BE49-F238E27FC236}">
                <a16:creationId xmlns:a16="http://schemas.microsoft.com/office/drawing/2014/main" id="{E6032672-C4E3-488C-A8F5-E00A62AA20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2315950"/>
              </p:ext>
            </p:extLst>
          </p:nvPr>
        </p:nvGraphicFramePr>
        <p:xfrm>
          <a:off x="4954935" y="5026347"/>
          <a:ext cx="1084262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5" imgW="469696" imgH="177723" progId="Equation.DSMT4">
                  <p:embed/>
                </p:oleObj>
              </mc:Choice>
              <mc:Fallback>
                <p:oleObj name="Equation" r:id="rId75" imgW="469696" imgH="177723" progId="Equation.DSMT4">
                  <p:embed/>
                  <p:pic>
                    <p:nvPicPr>
                      <p:cNvPr id="55" name="Object 5">
                        <a:extLst>
                          <a:ext uri="{FF2B5EF4-FFF2-40B4-BE49-F238E27FC236}">
                            <a16:creationId xmlns:a16="http://schemas.microsoft.com/office/drawing/2014/main" id="{E6032672-C4E3-488C-A8F5-E00A62AA20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4935" y="5026347"/>
                        <a:ext cx="1084262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">
            <a:extLst>
              <a:ext uri="{FF2B5EF4-FFF2-40B4-BE49-F238E27FC236}">
                <a16:creationId xmlns:a16="http://schemas.microsoft.com/office/drawing/2014/main" id="{842A05B7-B115-491C-935B-0B4AE7CC2C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9739842"/>
              </p:ext>
            </p:extLst>
          </p:nvPr>
        </p:nvGraphicFramePr>
        <p:xfrm>
          <a:off x="6242397" y="5037460"/>
          <a:ext cx="1084263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7" imgW="469696" imgH="177723" progId="Equation.DSMT4">
                  <p:embed/>
                </p:oleObj>
              </mc:Choice>
              <mc:Fallback>
                <p:oleObj name="Equation" r:id="rId77" imgW="469696" imgH="177723" progId="Equation.DSMT4">
                  <p:embed/>
                  <p:pic>
                    <p:nvPicPr>
                      <p:cNvPr id="56" name="Object 5">
                        <a:extLst>
                          <a:ext uri="{FF2B5EF4-FFF2-40B4-BE49-F238E27FC236}">
                            <a16:creationId xmlns:a16="http://schemas.microsoft.com/office/drawing/2014/main" id="{842A05B7-B115-491C-935B-0B4AE7CC2C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2397" y="5037460"/>
                        <a:ext cx="1084263" cy="36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Box 56">
            <a:extLst>
              <a:ext uri="{FF2B5EF4-FFF2-40B4-BE49-F238E27FC236}">
                <a16:creationId xmlns:a16="http://schemas.microsoft.com/office/drawing/2014/main" id="{3B082723-8971-425A-8EB8-7A1A91173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4745" y="1172939"/>
            <a:ext cx="8159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600" dirty="0">
                <a:solidFill>
                  <a:srgbClr val="FF0000"/>
                </a:solidFill>
                <a:latin typeface="Gill Sans MT" pitchFamily="34" charset="0"/>
              </a:rPr>
              <a:t>NPV</a:t>
            </a:r>
          </a:p>
        </p:txBody>
      </p:sp>
      <p:graphicFrame>
        <p:nvGraphicFramePr>
          <p:cNvPr id="58" name="Object 16">
            <a:extLst>
              <a:ext uri="{FF2B5EF4-FFF2-40B4-BE49-F238E27FC236}">
                <a16:creationId xmlns:a16="http://schemas.microsoft.com/office/drawing/2014/main" id="{554816EF-724C-45D4-8DB6-805EF6C260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982347"/>
              </p:ext>
            </p:extLst>
          </p:nvPr>
        </p:nvGraphicFramePr>
        <p:xfrm>
          <a:off x="7342188" y="1196975"/>
          <a:ext cx="11588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9" imgW="469800" imgH="177480" progId="Equation.DSMT4">
                  <p:embed/>
                </p:oleObj>
              </mc:Choice>
              <mc:Fallback>
                <p:oleObj name="Equation" r:id="rId79" imgW="469800" imgH="177480" progId="Equation.DSMT4">
                  <p:embed/>
                  <p:pic>
                    <p:nvPicPr>
                      <p:cNvPr id="58" name="Object 16">
                        <a:extLst>
                          <a:ext uri="{FF2B5EF4-FFF2-40B4-BE49-F238E27FC236}">
                            <a16:creationId xmlns:a16="http://schemas.microsoft.com/office/drawing/2014/main" id="{554816EF-724C-45D4-8DB6-805EF6C260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2188" y="1196975"/>
                        <a:ext cx="1158875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02026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2" grpId="0"/>
      <p:bldP spid="35" grpId="0"/>
      <p:bldP spid="37" grpId="0"/>
      <p:bldP spid="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9920363"/>
              </p:ext>
            </p:extLst>
          </p:nvPr>
        </p:nvGraphicFramePr>
        <p:xfrm>
          <a:off x="899592" y="116632"/>
          <a:ext cx="1166813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96900" imgH="431800" progId="Equation.DSMT4">
                  <p:embed/>
                </p:oleObj>
              </mc:Choice>
              <mc:Fallback>
                <p:oleObj name="Equation" r:id="rId3" imgW="596900" imgH="43180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116632"/>
                        <a:ext cx="1166813" cy="935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41338" y="1126902"/>
            <a:ext cx="9080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600" dirty="0">
                <a:solidFill>
                  <a:srgbClr val="FF0000"/>
                </a:solidFill>
                <a:latin typeface="Gill Sans MT" pitchFamily="34" charset="0"/>
              </a:rPr>
              <a:t>LCD: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6455227"/>
              </p:ext>
            </p:extLst>
          </p:nvPr>
        </p:nvGraphicFramePr>
        <p:xfrm>
          <a:off x="971600" y="1196752"/>
          <a:ext cx="6889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9158" imgH="177646" progId="Equation.DSMT4">
                  <p:embed/>
                </p:oleObj>
              </mc:Choice>
              <mc:Fallback>
                <p:oleObj name="Equation" r:id="rId5" imgW="279158" imgH="177646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196752"/>
                        <a:ext cx="688975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307404"/>
              </p:ext>
            </p:extLst>
          </p:nvPr>
        </p:nvGraphicFramePr>
        <p:xfrm>
          <a:off x="755576" y="1844824"/>
          <a:ext cx="1041400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33169" imgH="469696" progId="Equation.DSMT4">
                  <p:embed/>
                </p:oleObj>
              </mc:Choice>
              <mc:Fallback>
                <p:oleObj name="Equation" r:id="rId7" imgW="533169" imgH="469696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844824"/>
                        <a:ext cx="1041400" cy="1017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506060"/>
              </p:ext>
            </p:extLst>
          </p:nvPr>
        </p:nvGraphicFramePr>
        <p:xfrm>
          <a:off x="204714" y="1938486"/>
          <a:ext cx="6889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9158" imgH="177646" progId="Equation.DSMT4">
                  <p:embed/>
                </p:oleObj>
              </mc:Choice>
              <mc:Fallback>
                <p:oleObj name="Equation" r:id="rId9" imgW="279158" imgH="177646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714" y="1938486"/>
                        <a:ext cx="688975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1446480"/>
              </p:ext>
            </p:extLst>
          </p:nvPr>
        </p:nvGraphicFramePr>
        <p:xfrm>
          <a:off x="1769989" y="1855936"/>
          <a:ext cx="768350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93529" imgH="469696" progId="Equation.DSMT4">
                  <p:embed/>
                </p:oleObj>
              </mc:Choice>
              <mc:Fallback>
                <p:oleObj name="Equation" r:id="rId11" imgW="393529" imgH="469696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9989" y="1855936"/>
                        <a:ext cx="768350" cy="1017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5557846"/>
              </p:ext>
            </p:extLst>
          </p:nvPr>
        </p:nvGraphicFramePr>
        <p:xfrm>
          <a:off x="2470076" y="2028974"/>
          <a:ext cx="6889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79158" imgH="177646" progId="Equation.DSMT4">
                  <p:embed/>
                </p:oleObj>
              </mc:Choice>
              <mc:Fallback>
                <p:oleObj name="Equation" r:id="rId13" imgW="279158" imgH="177646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076" y="2028974"/>
                        <a:ext cx="688975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7118992"/>
              </p:ext>
            </p:extLst>
          </p:nvPr>
        </p:nvGraphicFramePr>
        <p:xfrm>
          <a:off x="1003226" y="3070374"/>
          <a:ext cx="81756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18918" imgH="177723" progId="Equation.DSMT4">
                  <p:embed/>
                </p:oleObj>
              </mc:Choice>
              <mc:Fallback>
                <p:oleObj name="Equation" r:id="rId14" imgW="418918" imgH="177723" progId="Equation.DSMT4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226" y="3070374"/>
                        <a:ext cx="817563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616302"/>
              </p:ext>
            </p:extLst>
          </p:nvPr>
        </p:nvGraphicFramePr>
        <p:xfrm>
          <a:off x="1825551" y="3008461"/>
          <a:ext cx="51911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66353" imgH="215619" progId="Equation.DSMT4">
                  <p:embed/>
                </p:oleObj>
              </mc:Choice>
              <mc:Fallback>
                <p:oleObj name="Equation" r:id="rId16" imgW="266353" imgH="215619" progId="Equation.DSMT4">
                  <p:embed/>
                  <p:pic>
                    <p:nvPicPr>
                      <p:cNvPr id="20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551" y="3008461"/>
                        <a:ext cx="519113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192047"/>
              </p:ext>
            </p:extLst>
          </p:nvPr>
        </p:nvGraphicFramePr>
        <p:xfrm>
          <a:off x="976239" y="3665686"/>
          <a:ext cx="113823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83693" imgH="215713" progId="Equation.DSMT4">
                  <p:embed/>
                </p:oleObj>
              </mc:Choice>
              <mc:Fallback>
                <p:oleObj name="Equation" r:id="rId18" imgW="583693" imgH="215713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239" y="3665686"/>
                        <a:ext cx="1138237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8877613"/>
              </p:ext>
            </p:extLst>
          </p:nvPr>
        </p:nvGraphicFramePr>
        <p:xfrm>
          <a:off x="667173" y="4219947"/>
          <a:ext cx="1460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49160" imgH="241200" progId="Equation.DSMT4">
                  <p:embed/>
                </p:oleObj>
              </mc:Choice>
              <mc:Fallback>
                <p:oleObj name="Equation" r:id="rId20" imgW="749160" imgH="241200" progId="Equation.DSMT4">
                  <p:embed/>
                  <p:pic>
                    <p:nvPicPr>
                      <p:cNvPr id="11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173" y="4219947"/>
                        <a:ext cx="14605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704226"/>
              </p:ext>
            </p:extLst>
          </p:nvPr>
        </p:nvGraphicFramePr>
        <p:xfrm>
          <a:off x="425873" y="4800972"/>
          <a:ext cx="170815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76240" imgH="241200" progId="Equation.DSMT4">
                  <p:embed/>
                </p:oleObj>
              </mc:Choice>
              <mc:Fallback>
                <p:oleObj name="Equation" r:id="rId22" imgW="876240" imgH="241200" progId="Equation.DSMT4">
                  <p:embed/>
                  <p:pic>
                    <p:nvPicPr>
                      <p:cNvPr id="21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873" y="4800972"/>
                        <a:ext cx="170815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55687"/>
              </p:ext>
            </p:extLst>
          </p:nvPr>
        </p:nvGraphicFramePr>
        <p:xfrm>
          <a:off x="816398" y="5274047"/>
          <a:ext cx="13350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85800" imgH="241200" progId="Equation.DSMT4">
                  <p:embed/>
                </p:oleObj>
              </mc:Choice>
              <mc:Fallback>
                <p:oleObj name="Equation" r:id="rId24" imgW="685800" imgH="241200" progId="Equation.DSMT4">
                  <p:embed/>
                  <p:pic>
                    <p:nvPicPr>
                      <p:cNvPr id="2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398" y="5274047"/>
                        <a:ext cx="1335087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>
            <a:extLst>
              <a:ext uri="{FF2B5EF4-FFF2-40B4-BE49-F238E27FC236}">
                <a16:creationId xmlns:a16="http://schemas.microsoft.com/office/drawing/2014/main" id="{5EFDAF4D-17D3-45EC-B541-DFECD412A5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0209" y="1172939"/>
            <a:ext cx="8159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600" dirty="0">
                <a:solidFill>
                  <a:srgbClr val="FF0000"/>
                </a:solidFill>
                <a:latin typeface="Gill Sans MT" pitchFamily="34" charset="0"/>
              </a:rPr>
              <a:t>NPV</a:t>
            </a:r>
          </a:p>
        </p:txBody>
      </p:sp>
      <p:graphicFrame>
        <p:nvGraphicFramePr>
          <p:cNvPr id="40" name="Object 16">
            <a:extLst>
              <a:ext uri="{FF2B5EF4-FFF2-40B4-BE49-F238E27FC236}">
                <a16:creationId xmlns:a16="http://schemas.microsoft.com/office/drawing/2014/main" id="{1D54F7C3-4A48-4E25-B660-3D21AE20DC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382553"/>
              </p:ext>
            </p:extLst>
          </p:nvPr>
        </p:nvGraphicFramePr>
        <p:xfrm>
          <a:off x="2627784" y="1196752"/>
          <a:ext cx="9398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80670" imgH="177646" progId="Equation.DSMT4">
                  <p:embed/>
                </p:oleObj>
              </mc:Choice>
              <mc:Fallback>
                <p:oleObj name="Equation" r:id="rId26" imgW="380670" imgH="177646" progId="Equation.DSMT4">
                  <p:embed/>
                  <p:pic>
                    <p:nvPicPr>
                      <p:cNvPr id="40" name="Object 16">
                        <a:extLst>
                          <a:ext uri="{FF2B5EF4-FFF2-40B4-BE49-F238E27FC236}">
                            <a16:creationId xmlns:a16="http://schemas.microsoft.com/office/drawing/2014/main" id="{1D54F7C3-4A48-4E25-B660-3D21AE20DC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1196752"/>
                        <a:ext cx="939800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>
            <a:extLst>
              <a:ext uri="{FF2B5EF4-FFF2-40B4-BE49-F238E27FC236}">
                <a16:creationId xmlns:a16="http://schemas.microsoft.com/office/drawing/2014/main" id="{EC5BFE4C-2C90-429C-9DE2-9F38BA51B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5805264"/>
            <a:ext cx="352839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  <a:latin typeface="Gill Sans MT" pitchFamily="34" charset="0"/>
              </a:rPr>
              <a:t>Make sure you remember the plus or minus sign!!!</a:t>
            </a:r>
          </a:p>
        </p:txBody>
      </p:sp>
      <p:graphicFrame>
        <p:nvGraphicFramePr>
          <p:cNvPr id="42" name="Object 2">
            <a:extLst>
              <a:ext uri="{FF2B5EF4-FFF2-40B4-BE49-F238E27FC236}">
                <a16:creationId xmlns:a16="http://schemas.microsoft.com/office/drawing/2014/main" id="{005A9A92-0CED-4232-9F20-11E68DB1D3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1807503"/>
              </p:ext>
            </p:extLst>
          </p:nvPr>
        </p:nvGraphicFramePr>
        <p:xfrm>
          <a:off x="5364088" y="28175"/>
          <a:ext cx="2560637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206500" imgH="431800" progId="Equation.DSMT4">
                  <p:embed/>
                </p:oleObj>
              </mc:Choice>
              <mc:Fallback>
                <p:oleObj name="Equation" r:id="rId28" imgW="1206500" imgH="431800" progId="Equation.DSMT4">
                  <p:embed/>
                  <p:pic>
                    <p:nvPicPr>
                      <p:cNvPr id="42" name="Object 2">
                        <a:extLst>
                          <a:ext uri="{FF2B5EF4-FFF2-40B4-BE49-F238E27FC236}">
                            <a16:creationId xmlns:a16="http://schemas.microsoft.com/office/drawing/2014/main" id="{005A9A92-0CED-4232-9F20-11E68DB1D3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28175"/>
                        <a:ext cx="2560637" cy="915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>
            <a:extLst>
              <a:ext uri="{FF2B5EF4-FFF2-40B4-BE49-F238E27FC236}">
                <a16:creationId xmlns:a16="http://schemas.microsoft.com/office/drawing/2014/main" id="{58ECDFB5-61F7-4D6C-8D78-94109771D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673" y="1108295"/>
            <a:ext cx="9080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600">
                <a:solidFill>
                  <a:srgbClr val="FF0000"/>
                </a:solidFill>
                <a:latin typeface="Gill Sans MT" pitchFamily="34" charset="0"/>
              </a:rPr>
              <a:t>LCD:</a:t>
            </a:r>
          </a:p>
        </p:txBody>
      </p:sp>
      <p:graphicFrame>
        <p:nvGraphicFramePr>
          <p:cNvPr id="44" name="Object 4">
            <a:extLst>
              <a:ext uri="{FF2B5EF4-FFF2-40B4-BE49-F238E27FC236}">
                <a16:creationId xmlns:a16="http://schemas.microsoft.com/office/drawing/2014/main" id="{B3046541-C359-4BEC-B6B8-337F7192FA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543234"/>
              </p:ext>
            </p:extLst>
          </p:nvPr>
        </p:nvGraphicFramePr>
        <p:xfrm>
          <a:off x="6012160" y="1108295"/>
          <a:ext cx="250507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015559" imgH="253890" progId="Equation.DSMT4">
                  <p:embed/>
                </p:oleObj>
              </mc:Choice>
              <mc:Fallback>
                <p:oleObj name="Equation" r:id="rId30" imgW="1015559" imgH="253890" progId="Equation.DSMT4">
                  <p:embed/>
                  <p:pic>
                    <p:nvPicPr>
                      <p:cNvPr id="44" name="Object 4">
                        <a:extLst>
                          <a:ext uri="{FF2B5EF4-FFF2-40B4-BE49-F238E27FC236}">
                            <a16:creationId xmlns:a16="http://schemas.microsoft.com/office/drawing/2014/main" id="{B3046541-C359-4BEC-B6B8-337F7192FA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1108295"/>
                        <a:ext cx="2505075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>
            <a:extLst>
              <a:ext uri="{FF2B5EF4-FFF2-40B4-BE49-F238E27FC236}">
                <a16:creationId xmlns:a16="http://schemas.microsoft.com/office/drawing/2014/main" id="{BA3DD426-7860-41F6-A78F-B7698FF2FB4F}"/>
              </a:ext>
            </a:extLst>
          </p:cNvPr>
          <p:cNvSpPr/>
          <p:nvPr/>
        </p:nvSpPr>
        <p:spPr>
          <a:xfrm>
            <a:off x="1475656" y="1772816"/>
            <a:ext cx="7560840" cy="1656184"/>
          </a:xfrm>
          <a:prstGeom prst="rect">
            <a:avLst/>
          </a:prstGeom>
          <a:solidFill>
            <a:schemeClr val="bg1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6" name="Object 4">
            <a:extLst>
              <a:ext uri="{FF2B5EF4-FFF2-40B4-BE49-F238E27FC236}">
                <a16:creationId xmlns:a16="http://schemas.microsoft.com/office/drawing/2014/main" id="{EF3CB1B4-AC27-4A0B-8588-639655322F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6362964"/>
              </p:ext>
            </p:extLst>
          </p:nvPr>
        </p:nvGraphicFramePr>
        <p:xfrm>
          <a:off x="2699792" y="1844824"/>
          <a:ext cx="852934" cy="7836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69696" imgH="431613" progId="Equation.DSMT4">
                  <p:embed/>
                </p:oleObj>
              </mc:Choice>
              <mc:Fallback>
                <p:oleObj name="Equation" r:id="rId32" imgW="469696" imgH="431613" progId="Equation.DSMT4">
                  <p:embed/>
                  <p:pic>
                    <p:nvPicPr>
                      <p:cNvPr id="46" name="Object 4">
                        <a:extLst>
                          <a:ext uri="{FF2B5EF4-FFF2-40B4-BE49-F238E27FC236}">
                            <a16:creationId xmlns:a16="http://schemas.microsoft.com/office/drawing/2014/main" id="{EF3CB1B4-AC27-4A0B-8588-639655322F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1844824"/>
                        <a:ext cx="852934" cy="7836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">
            <a:extLst>
              <a:ext uri="{FF2B5EF4-FFF2-40B4-BE49-F238E27FC236}">
                <a16:creationId xmlns:a16="http://schemas.microsoft.com/office/drawing/2014/main" id="{42FDD276-C473-462E-8597-F1E7DB5E30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114315"/>
              </p:ext>
            </p:extLst>
          </p:nvPr>
        </p:nvGraphicFramePr>
        <p:xfrm>
          <a:off x="3563888" y="1988840"/>
          <a:ext cx="1397843" cy="3436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15920" imgH="253800" progId="Equation.DSMT4">
                  <p:embed/>
                </p:oleObj>
              </mc:Choice>
              <mc:Fallback>
                <p:oleObj name="Equation" r:id="rId34" imgW="1015920" imgH="253800" progId="Equation.DSMT4">
                  <p:embed/>
                  <p:pic>
                    <p:nvPicPr>
                      <p:cNvPr id="47" name="Object 4">
                        <a:extLst>
                          <a:ext uri="{FF2B5EF4-FFF2-40B4-BE49-F238E27FC236}">
                            <a16:creationId xmlns:a16="http://schemas.microsoft.com/office/drawing/2014/main" id="{42FDD276-C473-462E-8597-F1E7DB5E30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1988840"/>
                        <a:ext cx="1397843" cy="3436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6">
            <a:extLst>
              <a:ext uri="{FF2B5EF4-FFF2-40B4-BE49-F238E27FC236}">
                <a16:creationId xmlns:a16="http://schemas.microsoft.com/office/drawing/2014/main" id="{F967C99D-AFB5-4713-8BEA-F6601AD100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0690495"/>
              </p:ext>
            </p:extLst>
          </p:nvPr>
        </p:nvGraphicFramePr>
        <p:xfrm>
          <a:off x="4932040" y="1916832"/>
          <a:ext cx="432048" cy="7022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66469" imgH="431425" progId="Equation.DSMT4">
                  <p:embed/>
                </p:oleObj>
              </mc:Choice>
              <mc:Fallback>
                <p:oleObj name="Equation" r:id="rId36" imgW="266469" imgH="431425" progId="Equation.DSMT4">
                  <p:embed/>
                  <p:pic>
                    <p:nvPicPr>
                      <p:cNvPr id="48" name="Object 6">
                        <a:extLst>
                          <a:ext uri="{FF2B5EF4-FFF2-40B4-BE49-F238E27FC236}">
                            <a16:creationId xmlns:a16="http://schemas.microsoft.com/office/drawing/2014/main" id="{F967C99D-AFB5-4713-8BEA-F6601AD100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1916832"/>
                        <a:ext cx="432048" cy="7022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">
            <a:extLst>
              <a:ext uri="{FF2B5EF4-FFF2-40B4-BE49-F238E27FC236}">
                <a16:creationId xmlns:a16="http://schemas.microsoft.com/office/drawing/2014/main" id="{1FBBA9DF-9724-4011-9C8B-53F125380B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934773"/>
              </p:ext>
            </p:extLst>
          </p:nvPr>
        </p:nvGraphicFramePr>
        <p:xfrm>
          <a:off x="5364088" y="1988840"/>
          <a:ext cx="1512168" cy="3708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015920" imgH="253800" progId="Equation.DSMT4">
                  <p:embed/>
                </p:oleObj>
              </mc:Choice>
              <mc:Fallback>
                <p:oleObj name="Equation" r:id="rId38" imgW="1015920" imgH="253800" progId="Equation.DSMT4">
                  <p:embed/>
                  <p:pic>
                    <p:nvPicPr>
                      <p:cNvPr id="49" name="Object 4">
                        <a:extLst>
                          <a:ext uri="{FF2B5EF4-FFF2-40B4-BE49-F238E27FC236}">
                            <a16:creationId xmlns:a16="http://schemas.microsoft.com/office/drawing/2014/main" id="{1FBBA9DF-9724-4011-9C8B-53F125380B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1988840"/>
                        <a:ext cx="1512168" cy="3708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8">
            <a:extLst>
              <a:ext uri="{FF2B5EF4-FFF2-40B4-BE49-F238E27FC236}">
                <a16:creationId xmlns:a16="http://schemas.microsoft.com/office/drawing/2014/main" id="{A615CD7B-32D4-4612-826F-A4068CFD47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988131"/>
              </p:ext>
            </p:extLst>
          </p:nvPr>
        </p:nvGraphicFramePr>
        <p:xfrm>
          <a:off x="6804248" y="1844824"/>
          <a:ext cx="792088" cy="690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95085" imgH="431613" progId="Equation.DSMT4">
                  <p:embed/>
                </p:oleObj>
              </mc:Choice>
              <mc:Fallback>
                <p:oleObj name="Equation" r:id="rId40" imgW="495085" imgH="431613" progId="Equation.DSMT4">
                  <p:embed/>
                  <p:pic>
                    <p:nvPicPr>
                      <p:cNvPr id="50" name="Object 8">
                        <a:extLst>
                          <a:ext uri="{FF2B5EF4-FFF2-40B4-BE49-F238E27FC236}">
                            <a16:creationId xmlns:a16="http://schemas.microsoft.com/office/drawing/2014/main" id="{A615CD7B-32D4-4612-826F-A4068CFD47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248" y="1844824"/>
                        <a:ext cx="792088" cy="6903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4">
            <a:extLst>
              <a:ext uri="{FF2B5EF4-FFF2-40B4-BE49-F238E27FC236}">
                <a16:creationId xmlns:a16="http://schemas.microsoft.com/office/drawing/2014/main" id="{C1592EE2-8D56-42DE-8317-AB051ED4CC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8581321"/>
              </p:ext>
            </p:extLst>
          </p:nvPr>
        </p:nvGraphicFramePr>
        <p:xfrm>
          <a:off x="7596336" y="1988840"/>
          <a:ext cx="1368152" cy="3354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015920" imgH="253800" progId="Equation.DSMT4">
                  <p:embed/>
                </p:oleObj>
              </mc:Choice>
              <mc:Fallback>
                <p:oleObj name="Equation" r:id="rId42" imgW="1015920" imgH="253800" progId="Equation.DSMT4">
                  <p:embed/>
                  <p:pic>
                    <p:nvPicPr>
                      <p:cNvPr id="51" name="Object 4">
                        <a:extLst>
                          <a:ext uri="{FF2B5EF4-FFF2-40B4-BE49-F238E27FC236}">
                            <a16:creationId xmlns:a16="http://schemas.microsoft.com/office/drawing/2014/main" id="{C1592EE2-8D56-42DE-8317-AB051ED4CC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1988840"/>
                        <a:ext cx="1368152" cy="3354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4">
            <a:extLst>
              <a:ext uri="{FF2B5EF4-FFF2-40B4-BE49-F238E27FC236}">
                <a16:creationId xmlns:a16="http://schemas.microsoft.com/office/drawing/2014/main" id="{4070ECA3-DCB4-436F-8A40-9771873524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3347721"/>
              </p:ext>
            </p:extLst>
          </p:nvPr>
        </p:nvGraphicFramePr>
        <p:xfrm>
          <a:off x="2771800" y="2924944"/>
          <a:ext cx="1800200" cy="410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091726" imgH="253890" progId="Equation.DSMT4">
                  <p:embed/>
                </p:oleObj>
              </mc:Choice>
              <mc:Fallback>
                <p:oleObj name="Equation" r:id="rId44" imgW="1091726" imgH="253890" progId="Equation.DSMT4">
                  <p:embed/>
                  <p:pic>
                    <p:nvPicPr>
                      <p:cNvPr id="52" name="Object 4">
                        <a:extLst>
                          <a:ext uri="{FF2B5EF4-FFF2-40B4-BE49-F238E27FC236}">
                            <a16:creationId xmlns:a16="http://schemas.microsoft.com/office/drawing/2014/main" id="{4070ECA3-DCB4-436F-8A40-9771873524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924944"/>
                        <a:ext cx="1800200" cy="4100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4">
            <a:extLst>
              <a:ext uri="{FF2B5EF4-FFF2-40B4-BE49-F238E27FC236}">
                <a16:creationId xmlns:a16="http://schemas.microsoft.com/office/drawing/2014/main" id="{88CC7DD8-74F9-43F8-BC5E-E92FE03017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05805"/>
              </p:ext>
            </p:extLst>
          </p:nvPr>
        </p:nvGraphicFramePr>
        <p:xfrm>
          <a:off x="4572000" y="2924944"/>
          <a:ext cx="1933575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028254" imgH="253890" progId="Equation.DSMT4">
                  <p:embed/>
                </p:oleObj>
              </mc:Choice>
              <mc:Fallback>
                <p:oleObj name="Equation" r:id="rId46" imgW="1028254" imgH="253890" progId="Equation.DSMT4">
                  <p:embed/>
                  <p:pic>
                    <p:nvPicPr>
                      <p:cNvPr id="53" name="Object 4">
                        <a:extLst>
                          <a:ext uri="{FF2B5EF4-FFF2-40B4-BE49-F238E27FC236}">
                            <a16:creationId xmlns:a16="http://schemas.microsoft.com/office/drawing/2014/main" id="{88CC7DD8-74F9-43F8-BC5E-E92FE03017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924944"/>
                        <a:ext cx="1933575" cy="46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4">
            <a:extLst>
              <a:ext uri="{FF2B5EF4-FFF2-40B4-BE49-F238E27FC236}">
                <a16:creationId xmlns:a16="http://schemas.microsoft.com/office/drawing/2014/main" id="{62D1B763-8961-4610-8B4E-007B9DAF5C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7215491"/>
              </p:ext>
            </p:extLst>
          </p:nvPr>
        </p:nvGraphicFramePr>
        <p:xfrm>
          <a:off x="6444208" y="2924944"/>
          <a:ext cx="2149475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143000" imgH="254000" progId="Equation.DSMT4">
                  <p:embed/>
                </p:oleObj>
              </mc:Choice>
              <mc:Fallback>
                <p:oleObj name="Equation" r:id="rId48" imgW="1143000" imgH="254000" progId="Equation.DSMT4">
                  <p:embed/>
                  <p:pic>
                    <p:nvPicPr>
                      <p:cNvPr id="54" name="Object 4">
                        <a:extLst>
                          <a:ext uri="{FF2B5EF4-FFF2-40B4-BE49-F238E27FC236}">
                            <a16:creationId xmlns:a16="http://schemas.microsoft.com/office/drawing/2014/main" id="{62D1B763-8961-4610-8B4E-007B9DAF5C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2924944"/>
                        <a:ext cx="2149475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4">
            <a:extLst>
              <a:ext uri="{FF2B5EF4-FFF2-40B4-BE49-F238E27FC236}">
                <a16:creationId xmlns:a16="http://schemas.microsoft.com/office/drawing/2014/main" id="{CA190D2F-2C99-46DB-89DC-95AD8AE3EF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03459"/>
              </p:ext>
            </p:extLst>
          </p:nvPr>
        </p:nvGraphicFramePr>
        <p:xfrm>
          <a:off x="4572000" y="3501008"/>
          <a:ext cx="214788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015559" imgH="215806" progId="Equation.DSMT4">
                  <p:embed/>
                </p:oleObj>
              </mc:Choice>
              <mc:Fallback>
                <p:oleObj name="Equation" r:id="rId50" imgW="1015559" imgH="215806" progId="Equation.DSMT4">
                  <p:embed/>
                  <p:pic>
                    <p:nvPicPr>
                      <p:cNvPr id="55" name="Object 4">
                        <a:extLst>
                          <a:ext uri="{FF2B5EF4-FFF2-40B4-BE49-F238E27FC236}">
                            <a16:creationId xmlns:a16="http://schemas.microsoft.com/office/drawing/2014/main" id="{CA190D2F-2C99-46DB-89DC-95AD8AE3EF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501008"/>
                        <a:ext cx="2147888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4">
            <a:extLst>
              <a:ext uri="{FF2B5EF4-FFF2-40B4-BE49-F238E27FC236}">
                <a16:creationId xmlns:a16="http://schemas.microsoft.com/office/drawing/2014/main" id="{95047E43-5BDD-4574-91DB-FCC494C03A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3242688"/>
              </p:ext>
            </p:extLst>
          </p:nvPr>
        </p:nvGraphicFramePr>
        <p:xfrm>
          <a:off x="2974975" y="3537520"/>
          <a:ext cx="1577975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837836" imgH="215806" progId="Equation.DSMT4">
                  <p:embed/>
                </p:oleObj>
              </mc:Choice>
              <mc:Fallback>
                <p:oleObj name="Equation" r:id="rId52" imgW="837836" imgH="215806" progId="Equation.DSMT4">
                  <p:embed/>
                  <p:pic>
                    <p:nvPicPr>
                      <p:cNvPr id="56" name="Object 4">
                        <a:extLst>
                          <a:ext uri="{FF2B5EF4-FFF2-40B4-BE49-F238E27FC236}">
                            <a16:creationId xmlns:a16="http://schemas.microsoft.com/office/drawing/2014/main" id="{95047E43-5BDD-4574-91DB-FCC494C03A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4975" y="3537520"/>
                        <a:ext cx="1577975" cy="39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4">
            <a:extLst>
              <a:ext uri="{FF2B5EF4-FFF2-40B4-BE49-F238E27FC236}">
                <a16:creationId xmlns:a16="http://schemas.microsoft.com/office/drawing/2014/main" id="{00E1BAE9-0A0D-4064-A62D-6768A20FBA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11147"/>
              </p:ext>
            </p:extLst>
          </p:nvPr>
        </p:nvGraphicFramePr>
        <p:xfrm>
          <a:off x="6751638" y="3527995"/>
          <a:ext cx="1731962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837836" imgH="215806" progId="Equation.DSMT4">
                  <p:embed/>
                </p:oleObj>
              </mc:Choice>
              <mc:Fallback>
                <p:oleObj name="Equation" r:id="rId54" imgW="837836" imgH="215806" progId="Equation.DSMT4">
                  <p:embed/>
                  <p:pic>
                    <p:nvPicPr>
                      <p:cNvPr id="57" name="Object 4">
                        <a:extLst>
                          <a:ext uri="{FF2B5EF4-FFF2-40B4-BE49-F238E27FC236}">
                            <a16:creationId xmlns:a16="http://schemas.microsoft.com/office/drawing/2014/main" id="{00E1BAE9-0A0D-4064-A62D-6768A20FBA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1638" y="3527995"/>
                        <a:ext cx="1731962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4">
            <a:extLst>
              <a:ext uri="{FF2B5EF4-FFF2-40B4-BE49-F238E27FC236}">
                <a16:creationId xmlns:a16="http://schemas.microsoft.com/office/drawing/2014/main" id="{4CD2925B-B8FF-4A55-B2FA-7D9AF471B8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7480229"/>
              </p:ext>
            </p:extLst>
          </p:nvPr>
        </p:nvGraphicFramePr>
        <p:xfrm>
          <a:off x="4163739" y="3978647"/>
          <a:ext cx="935038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406048" imgH="215713" progId="Equation.DSMT4">
                  <p:embed/>
                </p:oleObj>
              </mc:Choice>
              <mc:Fallback>
                <p:oleObj name="Equation" r:id="rId56" imgW="406048" imgH="215713" progId="Equation.DSMT4">
                  <p:embed/>
                  <p:pic>
                    <p:nvPicPr>
                      <p:cNvPr id="58" name="Object 4">
                        <a:extLst>
                          <a:ext uri="{FF2B5EF4-FFF2-40B4-BE49-F238E27FC236}">
                            <a16:creationId xmlns:a16="http://schemas.microsoft.com/office/drawing/2014/main" id="{4CD2925B-B8FF-4A55-B2FA-7D9AF471B8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3739" y="3978647"/>
                        <a:ext cx="935038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4">
            <a:extLst>
              <a:ext uri="{FF2B5EF4-FFF2-40B4-BE49-F238E27FC236}">
                <a16:creationId xmlns:a16="http://schemas.microsoft.com/office/drawing/2014/main" id="{5557923F-71F0-4656-B1AE-7113244DE1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3117203"/>
              </p:ext>
            </p:extLst>
          </p:nvPr>
        </p:nvGraphicFramePr>
        <p:xfrm>
          <a:off x="5162277" y="4065960"/>
          <a:ext cx="78898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342603" imgH="177646" progId="Equation.DSMT4">
                  <p:embed/>
                </p:oleObj>
              </mc:Choice>
              <mc:Fallback>
                <p:oleObj name="Equation" r:id="rId58" imgW="342603" imgH="177646" progId="Equation.DSMT4">
                  <p:embed/>
                  <p:pic>
                    <p:nvPicPr>
                      <p:cNvPr id="59" name="Object 4">
                        <a:extLst>
                          <a:ext uri="{FF2B5EF4-FFF2-40B4-BE49-F238E27FC236}">
                            <a16:creationId xmlns:a16="http://schemas.microsoft.com/office/drawing/2014/main" id="{5557923F-71F0-4656-B1AE-7113244DE1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277" y="4065960"/>
                        <a:ext cx="788987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4">
            <a:extLst>
              <a:ext uri="{FF2B5EF4-FFF2-40B4-BE49-F238E27FC236}">
                <a16:creationId xmlns:a16="http://schemas.microsoft.com/office/drawing/2014/main" id="{B2AB4F9E-291F-4694-80F1-1732A5B025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1959418"/>
              </p:ext>
            </p:extLst>
          </p:nvPr>
        </p:nvGraphicFramePr>
        <p:xfrm>
          <a:off x="5940152" y="4077072"/>
          <a:ext cx="10223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444114" imgH="177646" progId="Equation.DSMT4">
                  <p:embed/>
                </p:oleObj>
              </mc:Choice>
              <mc:Fallback>
                <p:oleObj name="Equation" r:id="rId60" imgW="444114" imgH="177646" progId="Equation.DSMT4">
                  <p:embed/>
                  <p:pic>
                    <p:nvPicPr>
                      <p:cNvPr id="60" name="Object 4">
                        <a:extLst>
                          <a:ext uri="{FF2B5EF4-FFF2-40B4-BE49-F238E27FC236}">
                            <a16:creationId xmlns:a16="http://schemas.microsoft.com/office/drawing/2014/main" id="{B2AB4F9E-291F-4694-80F1-1732A5B025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4077072"/>
                        <a:ext cx="102235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4">
            <a:extLst>
              <a:ext uri="{FF2B5EF4-FFF2-40B4-BE49-F238E27FC236}">
                <a16:creationId xmlns:a16="http://schemas.microsoft.com/office/drawing/2014/main" id="{D63E53A2-B922-4016-AAE1-B8BD74F0D1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1859421"/>
              </p:ext>
            </p:extLst>
          </p:nvPr>
        </p:nvGraphicFramePr>
        <p:xfrm>
          <a:off x="4101827" y="4537447"/>
          <a:ext cx="12858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558558" imgH="253890" progId="Equation.DSMT4">
                  <p:embed/>
                </p:oleObj>
              </mc:Choice>
              <mc:Fallback>
                <p:oleObj name="Equation" r:id="rId62" imgW="558558" imgH="253890" progId="Equation.DSMT4">
                  <p:embed/>
                  <p:pic>
                    <p:nvPicPr>
                      <p:cNvPr id="61" name="Object 4">
                        <a:extLst>
                          <a:ext uri="{FF2B5EF4-FFF2-40B4-BE49-F238E27FC236}">
                            <a16:creationId xmlns:a16="http://schemas.microsoft.com/office/drawing/2014/main" id="{D63E53A2-B922-4016-AAE1-B8BD74F0D1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1827" y="4537447"/>
                        <a:ext cx="12858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4">
            <a:extLst>
              <a:ext uri="{FF2B5EF4-FFF2-40B4-BE49-F238E27FC236}">
                <a16:creationId xmlns:a16="http://schemas.microsoft.com/office/drawing/2014/main" id="{F0485884-1F70-4AB7-8A1A-5395D1DC80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6430944"/>
              </p:ext>
            </p:extLst>
          </p:nvPr>
        </p:nvGraphicFramePr>
        <p:xfrm>
          <a:off x="5248002" y="4548560"/>
          <a:ext cx="166528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723586" imgH="253890" progId="Equation.DSMT4">
                  <p:embed/>
                </p:oleObj>
              </mc:Choice>
              <mc:Fallback>
                <p:oleObj name="Equation" r:id="rId64" imgW="723586" imgH="253890" progId="Equation.DSMT4">
                  <p:embed/>
                  <p:pic>
                    <p:nvPicPr>
                      <p:cNvPr id="62" name="Object 4">
                        <a:extLst>
                          <a:ext uri="{FF2B5EF4-FFF2-40B4-BE49-F238E27FC236}">
                            <a16:creationId xmlns:a16="http://schemas.microsoft.com/office/drawing/2014/main" id="{F0485884-1F70-4AB7-8A1A-5395D1DC80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8002" y="4548560"/>
                        <a:ext cx="1665287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4">
            <a:extLst>
              <a:ext uri="{FF2B5EF4-FFF2-40B4-BE49-F238E27FC236}">
                <a16:creationId xmlns:a16="http://schemas.microsoft.com/office/drawing/2014/main" id="{334778A0-1D7D-4AAF-AFB4-F674744EC0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841711"/>
              </p:ext>
            </p:extLst>
          </p:nvPr>
        </p:nvGraphicFramePr>
        <p:xfrm>
          <a:off x="4249464" y="5081960"/>
          <a:ext cx="850900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495085" imgH="431613" progId="Equation.DSMT4">
                  <p:embed/>
                </p:oleObj>
              </mc:Choice>
              <mc:Fallback>
                <p:oleObj name="Equation" r:id="rId66" imgW="495085" imgH="431613" progId="Equation.DSMT4">
                  <p:embed/>
                  <p:pic>
                    <p:nvPicPr>
                      <p:cNvPr id="63" name="Object 4">
                        <a:extLst>
                          <a:ext uri="{FF2B5EF4-FFF2-40B4-BE49-F238E27FC236}">
                            <a16:creationId xmlns:a16="http://schemas.microsoft.com/office/drawing/2014/main" id="{334778A0-1D7D-4AAF-AFB4-F674744EC0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9464" y="5081960"/>
                        <a:ext cx="850900" cy="725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4">
            <a:extLst>
              <a:ext uri="{FF2B5EF4-FFF2-40B4-BE49-F238E27FC236}">
                <a16:creationId xmlns:a16="http://schemas.microsoft.com/office/drawing/2014/main" id="{5366C1AA-281B-4897-8D81-88010078BC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9062928"/>
              </p:ext>
            </p:extLst>
          </p:nvPr>
        </p:nvGraphicFramePr>
        <p:xfrm>
          <a:off x="5471839" y="5262935"/>
          <a:ext cx="633413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8" imgW="368140" imgH="177723" progId="Equation.DSMT4">
                  <p:embed/>
                </p:oleObj>
              </mc:Choice>
              <mc:Fallback>
                <p:oleObj name="Equation" r:id="rId68" imgW="368140" imgH="177723" progId="Equation.DSMT4">
                  <p:embed/>
                  <p:pic>
                    <p:nvPicPr>
                      <p:cNvPr id="64" name="Object 4">
                        <a:extLst>
                          <a:ext uri="{FF2B5EF4-FFF2-40B4-BE49-F238E27FC236}">
                            <a16:creationId xmlns:a16="http://schemas.microsoft.com/office/drawing/2014/main" id="{5366C1AA-281B-4897-8D81-88010078BC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1839" y="5262935"/>
                        <a:ext cx="633413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5504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9" grpId="0"/>
      <p:bldP spid="41" grpId="0"/>
      <p:bldP spid="43" grpId="0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15713DA6-42B2-4AAC-9F27-EF2E436B9A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390825"/>
              </p:ext>
            </p:extLst>
          </p:nvPr>
        </p:nvGraphicFramePr>
        <p:xfrm>
          <a:off x="4139952" y="332656"/>
          <a:ext cx="2700338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7800" imgH="431800" progId="Equation.DSMT4">
                  <p:embed/>
                </p:oleObj>
              </mc:Choice>
              <mc:Fallback>
                <p:oleObj name="Equation" r:id="rId2" imgW="1447800" imgH="4318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15713DA6-42B2-4AAC-9F27-EF2E436B9A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332656"/>
                        <a:ext cx="2700338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1DF7C00B-801D-4293-BFD2-0750AE66A3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2653787"/>
              </p:ext>
            </p:extLst>
          </p:nvPr>
        </p:nvGraphicFramePr>
        <p:xfrm>
          <a:off x="677987" y="311126"/>
          <a:ext cx="1973262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0360" imgH="431640" progId="Equation.DSMT4">
                  <p:embed/>
                </p:oleObj>
              </mc:Choice>
              <mc:Fallback>
                <p:oleObj name="Equation" r:id="rId4" imgW="990360" imgH="43164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1DF7C00B-801D-4293-BFD2-0750AE66A3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987" y="311126"/>
                        <a:ext cx="1973262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4">
            <a:extLst>
              <a:ext uri="{FF2B5EF4-FFF2-40B4-BE49-F238E27FC236}">
                <a16:creationId xmlns:a16="http://schemas.microsoft.com/office/drawing/2014/main" id="{306E8209-032A-4661-831F-86A880F868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765" y="1249561"/>
            <a:ext cx="2143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latin typeface="Century Schoolbook" pitchFamily="18" charset="0"/>
              </a:rPr>
              <a:t>Find the NPV:</a:t>
            </a:r>
          </a:p>
        </p:txBody>
      </p:sp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34CB26D8-C2D1-4EAE-A096-C6F70CE3C0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273822"/>
              </p:ext>
            </p:extLst>
          </p:nvPr>
        </p:nvGraphicFramePr>
        <p:xfrm>
          <a:off x="2123728" y="1247974"/>
          <a:ext cx="7683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0670" imgH="177646" progId="Equation.DSMT4">
                  <p:embed/>
                </p:oleObj>
              </mc:Choice>
              <mc:Fallback>
                <p:oleObj name="Equation" r:id="rId6" imgW="380670" imgH="177646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34CB26D8-C2D1-4EAE-A096-C6F70CE3C0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1247974"/>
                        <a:ext cx="76835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6">
            <a:extLst>
              <a:ext uri="{FF2B5EF4-FFF2-40B4-BE49-F238E27FC236}">
                <a16:creationId xmlns:a16="http://schemas.microsoft.com/office/drawing/2014/main" id="{77C0F1AB-55BD-4F5B-8B8D-EB02201D35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1680022"/>
            <a:ext cx="2143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latin typeface="Century Schoolbook" pitchFamily="18" charset="0"/>
              </a:rPr>
              <a:t>Find the LCD: </a:t>
            </a: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1F415D1C-13F6-41C1-A00A-7A5B38C1B2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835472"/>
              </p:ext>
            </p:extLst>
          </p:nvPr>
        </p:nvGraphicFramePr>
        <p:xfrm>
          <a:off x="2182044" y="1680022"/>
          <a:ext cx="436563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5619" imgH="177569" progId="Equation.DSMT4">
                  <p:embed/>
                </p:oleObj>
              </mc:Choice>
              <mc:Fallback>
                <p:oleObj name="Equation" r:id="rId8" imgW="215619" imgH="177569" progId="Equation.DSMT4">
                  <p:embed/>
                  <p:pic>
                    <p:nvPicPr>
                      <p:cNvPr id="9" name="Object 4">
                        <a:extLst>
                          <a:ext uri="{FF2B5EF4-FFF2-40B4-BE49-F238E27FC236}">
                            <a16:creationId xmlns:a16="http://schemas.microsoft.com/office/drawing/2014/main" id="{1F415D1C-13F6-41C1-A00A-7A5B38C1B2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2044" y="1680022"/>
                        <a:ext cx="436563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>
            <a:extLst>
              <a:ext uri="{FF2B5EF4-FFF2-40B4-BE49-F238E27FC236}">
                <a16:creationId xmlns:a16="http://schemas.microsoft.com/office/drawing/2014/main" id="{E77B99AA-7A91-4F43-B08D-7025A80EFC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820523"/>
              </p:ext>
            </p:extLst>
          </p:nvPr>
        </p:nvGraphicFramePr>
        <p:xfrm>
          <a:off x="323528" y="2348880"/>
          <a:ext cx="3432175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66900" imgH="431800" progId="Equation.DSMT4">
                  <p:embed/>
                </p:oleObj>
              </mc:Choice>
              <mc:Fallback>
                <p:oleObj name="Equation" r:id="rId10" imgW="1866900" imgH="431800" progId="Equation.DSMT4">
                  <p:embed/>
                  <p:pic>
                    <p:nvPicPr>
                      <p:cNvPr id="10" name="Object 5">
                        <a:extLst>
                          <a:ext uri="{FF2B5EF4-FFF2-40B4-BE49-F238E27FC236}">
                            <a16:creationId xmlns:a16="http://schemas.microsoft.com/office/drawing/2014/main" id="{E77B99AA-7A91-4F43-B08D-7025A80EFC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348880"/>
                        <a:ext cx="3432175" cy="725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>
            <a:extLst>
              <a:ext uri="{FF2B5EF4-FFF2-40B4-BE49-F238E27FC236}">
                <a16:creationId xmlns:a16="http://schemas.microsoft.com/office/drawing/2014/main" id="{9C4F1650-7C4E-4629-96A2-DA64020ED1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4480166"/>
              </p:ext>
            </p:extLst>
          </p:nvPr>
        </p:nvGraphicFramePr>
        <p:xfrm>
          <a:off x="1326828" y="3447430"/>
          <a:ext cx="2125663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55199" imgH="215806" progId="Equation.DSMT4">
                  <p:embed/>
                </p:oleObj>
              </mc:Choice>
              <mc:Fallback>
                <p:oleObj name="Equation" r:id="rId12" imgW="1155199" imgH="215806" progId="Equation.DSMT4">
                  <p:embed/>
                  <p:pic>
                    <p:nvPicPr>
                      <p:cNvPr id="11" name="Object 6">
                        <a:extLst>
                          <a:ext uri="{FF2B5EF4-FFF2-40B4-BE49-F238E27FC236}">
                            <a16:creationId xmlns:a16="http://schemas.microsoft.com/office/drawing/2014/main" id="{9C4F1650-7C4E-4629-96A2-DA64020ED1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6828" y="3447430"/>
                        <a:ext cx="2125663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>
            <a:extLst>
              <a:ext uri="{FF2B5EF4-FFF2-40B4-BE49-F238E27FC236}">
                <a16:creationId xmlns:a16="http://schemas.microsoft.com/office/drawing/2014/main" id="{43005D5D-C5DF-4AB4-8828-7D5812CA54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234018"/>
              </p:ext>
            </p:extLst>
          </p:nvPr>
        </p:nvGraphicFramePr>
        <p:xfrm>
          <a:off x="1730053" y="4134818"/>
          <a:ext cx="116840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34449" imgH="177646" progId="Equation.DSMT4">
                  <p:embed/>
                </p:oleObj>
              </mc:Choice>
              <mc:Fallback>
                <p:oleObj name="Equation" r:id="rId14" imgW="634449" imgH="177646" progId="Equation.DSMT4">
                  <p:embed/>
                  <p:pic>
                    <p:nvPicPr>
                      <p:cNvPr id="12" name="Object 7">
                        <a:extLst>
                          <a:ext uri="{FF2B5EF4-FFF2-40B4-BE49-F238E27FC236}">
                            <a16:creationId xmlns:a16="http://schemas.microsoft.com/office/drawing/2014/main" id="{43005D5D-C5DF-4AB4-8828-7D5812CA54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053" y="4134818"/>
                        <a:ext cx="1168400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>
            <a:extLst>
              <a:ext uri="{FF2B5EF4-FFF2-40B4-BE49-F238E27FC236}">
                <a16:creationId xmlns:a16="http://schemas.microsoft.com/office/drawing/2014/main" id="{5FF489B1-7CD9-4EF6-B9DC-363503A292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020064"/>
              </p:ext>
            </p:extLst>
          </p:nvPr>
        </p:nvGraphicFramePr>
        <p:xfrm>
          <a:off x="1755453" y="4777755"/>
          <a:ext cx="1028700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58558" imgH="177723" progId="Equation.DSMT4">
                  <p:embed/>
                </p:oleObj>
              </mc:Choice>
              <mc:Fallback>
                <p:oleObj name="Equation" r:id="rId16" imgW="558558" imgH="177723" progId="Equation.DSMT4">
                  <p:embed/>
                  <p:pic>
                    <p:nvPicPr>
                      <p:cNvPr id="13" name="Object 8">
                        <a:extLst>
                          <a:ext uri="{FF2B5EF4-FFF2-40B4-BE49-F238E27FC236}">
                            <a16:creationId xmlns:a16="http://schemas.microsoft.com/office/drawing/2014/main" id="{5FF489B1-7CD9-4EF6-B9DC-363503A292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5453" y="4777755"/>
                        <a:ext cx="1028700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6">
            <a:extLst>
              <a:ext uri="{FF2B5EF4-FFF2-40B4-BE49-F238E27FC236}">
                <a16:creationId xmlns:a16="http://schemas.microsoft.com/office/drawing/2014/main" id="{9C5D2498-4743-4C51-A571-2C9BC5ED7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5280422"/>
            <a:ext cx="295232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The solution is not the same as the NPV</a:t>
            </a:r>
          </a:p>
        </p:txBody>
      </p:sp>
    </p:spTree>
    <p:extLst>
      <p:ext uri="{BB962C8B-B14F-4D97-AF65-F5344CB8AC3E}">
        <p14:creationId xmlns:p14="http://schemas.microsoft.com/office/powerpoint/2010/main" val="3541795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49573"/>
            <a:ext cx="8797925" cy="83115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CA" sz="2400" dirty="0"/>
              <a:t>II) Equations with Extraneous Solutions ,  No Solutions, AND INFINITE Solutions!!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52736"/>
            <a:ext cx="8201347" cy="5472608"/>
          </a:xfrm>
        </p:spPr>
        <p:txBody>
          <a:bodyPr>
            <a:normAutofit/>
          </a:bodyPr>
          <a:lstStyle/>
          <a:p>
            <a:pPr eaLnBrk="1" hangingPunct="1"/>
            <a:r>
              <a:rPr lang="en-CA" sz="2500" dirty="0"/>
              <a:t>If you get an answer that is the same as the NPV, then it is not an answer and is an extraneous root</a:t>
            </a:r>
            <a:br>
              <a:rPr lang="en-CA" sz="2500" dirty="0"/>
            </a:br>
            <a:endParaRPr lang="en-CA" sz="500" dirty="0"/>
          </a:p>
          <a:p>
            <a:pPr eaLnBrk="1" hangingPunct="1"/>
            <a:r>
              <a:rPr lang="en-CA" sz="2500" dirty="0"/>
              <a:t>If all the x’s are cancelled out and both sides are not equal </a:t>
            </a:r>
            <a:r>
              <a:rPr lang="en-CA" sz="2500" dirty="0">
                <a:sym typeface="Wingdings" panose="05000000000000000000" pitchFamily="2" charset="2"/>
              </a:rPr>
              <a:t> There are NO solutions!!</a:t>
            </a:r>
            <a:r>
              <a:rPr lang="en-CA" sz="2500" dirty="0"/>
              <a:t> </a:t>
            </a:r>
          </a:p>
          <a:p>
            <a:pPr eaLnBrk="1" hangingPunct="1"/>
            <a:endParaRPr lang="en-CA" sz="500" dirty="0"/>
          </a:p>
          <a:p>
            <a:pPr eaLnBrk="1" hangingPunct="1"/>
            <a:r>
              <a:rPr lang="en-CA" sz="2500" dirty="0"/>
              <a:t>If all the x’s are cancelled out and both sides are EQUAL </a:t>
            </a:r>
            <a:r>
              <a:rPr lang="en-CA" sz="2500" dirty="0">
                <a:sym typeface="Wingdings" panose="05000000000000000000" pitchFamily="2" charset="2"/>
              </a:rPr>
              <a:t> You have infinite solutions! “x” can be anything an both sides are always equal</a:t>
            </a:r>
            <a:endParaRPr lang="en-CA" sz="2500" dirty="0"/>
          </a:p>
          <a:p>
            <a:pPr eaLnBrk="1" hangingPunct="1"/>
            <a:r>
              <a:rPr lang="en-CA" sz="2500" dirty="0"/>
              <a:t>The best way to identify these situations is to simplify your equation as much as possible before solving</a:t>
            </a:r>
          </a:p>
          <a:p>
            <a:pPr eaLnBrk="1" hangingPunct="1"/>
            <a:r>
              <a:rPr lang="en-CA" sz="2500" dirty="0"/>
              <a:t>Below are two formulas that can help 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664444"/>
              </p:ext>
            </p:extLst>
          </p:nvPr>
        </p:nvGraphicFramePr>
        <p:xfrm>
          <a:off x="467544" y="5949280"/>
          <a:ext cx="2732478" cy="614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30040" imgH="253800" progId="Equation.DSMT4">
                  <p:embed/>
                </p:oleObj>
              </mc:Choice>
              <mc:Fallback>
                <p:oleObj name="Equation" r:id="rId3" imgW="1130040" imgH="2538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5949280"/>
                        <a:ext cx="2732478" cy="6140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126763"/>
              </p:ext>
            </p:extLst>
          </p:nvPr>
        </p:nvGraphicFramePr>
        <p:xfrm>
          <a:off x="4067944" y="5805264"/>
          <a:ext cx="119697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95000" imgH="393480" progId="Equation.DSMT4">
                  <p:embed/>
                </p:oleObj>
              </mc:Choice>
              <mc:Fallback>
                <p:oleObj name="Equation" r:id="rId5" imgW="495000" imgH="393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5805264"/>
                        <a:ext cx="1196975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882503"/>
              </p:ext>
            </p:extLst>
          </p:nvPr>
        </p:nvGraphicFramePr>
        <p:xfrm>
          <a:off x="5220072" y="6021288"/>
          <a:ext cx="4603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0440" imgH="164880" progId="Equation.DSMT4">
                  <p:embed/>
                </p:oleObj>
              </mc:Choice>
              <mc:Fallback>
                <p:oleObj name="Equation" r:id="rId7" imgW="190440" imgH="1648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6021288"/>
                        <a:ext cx="460375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3014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9ADC1-D22E-464A-A4F1-8C2D48800A1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5506" y="101991"/>
            <a:ext cx="8858981" cy="878737"/>
          </a:xfrm>
        </p:spPr>
        <p:txBody>
          <a:bodyPr/>
          <a:lstStyle/>
          <a:p>
            <a:r>
              <a:rPr lang="en-CA" dirty="0"/>
              <a:t>Below is a equation with no solutions that can be solved in multiple ways: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B149E648-6443-4800-BEA6-A6F107CD87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3387166"/>
              </p:ext>
            </p:extLst>
          </p:nvPr>
        </p:nvGraphicFramePr>
        <p:xfrm>
          <a:off x="1403648" y="1052736"/>
          <a:ext cx="1800200" cy="785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170" imgH="431613" progId="Equation.DSMT4">
                  <p:embed/>
                </p:oleObj>
              </mc:Choice>
              <mc:Fallback>
                <p:oleObj name="Equation" r:id="rId2" imgW="990170" imgH="431613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B149E648-6443-4800-BEA6-A6F107CD87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1052736"/>
                        <a:ext cx="1800200" cy="7852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DAE1661-33D1-410D-89FC-B62DDFBB1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1916832"/>
            <a:ext cx="4091185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 dirty="0">
                <a:solidFill>
                  <a:srgbClr val="FF0000"/>
                </a:solidFill>
              </a:rPr>
              <a:t>1</a:t>
            </a:r>
            <a:r>
              <a:rPr lang="en-CA" sz="2100" baseline="30000" dirty="0">
                <a:solidFill>
                  <a:srgbClr val="FF0000"/>
                </a:solidFill>
              </a:rPr>
              <a:t>st</a:t>
            </a:r>
            <a:r>
              <a:rPr lang="en-CA" sz="2100" dirty="0">
                <a:solidFill>
                  <a:srgbClr val="FF0000"/>
                </a:solidFill>
              </a:rPr>
              <a:t> method: step by step algebra </a:t>
            </a:r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2B1197A4-2553-4DF0-9491-6A9912A164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6852217"/>
              </p:ext>
            </p:extLst>
          </p:nvPr>
        </p:nvGraphicFramePr>
        <p:xfrm>
          <a:off x="93141" y="2461915"/>
          <a:ext cx="1500188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1120" imgH="253800" progId="Equation.DSMT4">
                  <p:embed/>
                </p:oleObj>
              </mc:Choice>
              <mc:Fallback>
                <p:oleObj name="Equation" r:id="rId4" imgW="1041120" imgH="25380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2B1197A4-2553-4DF0-9491-6A9912A164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41" y="2461915"/>
                        <a:ext cx="1500188" cy="366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2B7AB53A-3561-44C2-A8A1-E72EA2A7F1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5456296"/>
              </p:ext>
            </p:extLst>
          </p:nvPr>
        </p:nvGraphicFramePr>
        <p:xfrm>
          <a:off x="1305992" y="2419052"/>
          <a:ext cx="10112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20474" imgH="431613" progId="Equation.DSMT4">
                  <p:embed/>
                </p:oleObj>
              </mc:Choice>
              <mc:Fallback>
                <p:oleObj name="Equation" r:id="rId6" imgW="520474" imgH="431613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2B7AB53A-3561-44C2-A8A1-E72EA2A7F1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5992" y="2419052"/>
                        <a:ext cx="101123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E5BB1F36-5352-4BF4-AE79-D5DAF1CC32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7099942"/>
              </p:ext>
            </p:extLst>
          </p:nvPr>
        </p:nvGraphicFramePr>
        <p:xfrm>
          <a:off x="2926829" y="2504777"/>
          <a:ext cx="164147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41120" imgH="253800" progId="Equation.DSMT4">
                  <p:embed/>
                </p:oleObj>
              </mc:Choice>
              <mc:Fallback>
                <p:oleObj name="Equation" r:id="rId8" imgW="1041120" imgH="253800" progId="Equation.DSMT4">
                  <p:embed/>
                  <p:pic>
                    <p:nvPicPr>
                      <p:cNvPr id="8" name="Object 5">
                        <a:extLst>
                          <a:ext uri="{FF2B5EF4-FFF2-40B4-BE49-F238E27FC236}">
                            <a16:creationId xmlns:a16="http://schemas.microsoft.com/office/drawing/2014/main" id="{E5BB1F36-5352-4BF4-AE79-D5DAF1CC32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6829" y="2504777"/>
                        <a:ext cx="1641475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1F519C86-C5E5-4A72-9D5B-960565F06A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1399394"/>
              </p:ext>
            </p:extLst>
          </p:nvPr>
        </p:nvGraphicFramePr>
        <p:xfrm>
          <a:off x="2331517" y="2471440"/>
          <a:ext cx="8921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82391" imgH="431613" progId="Equation.DSMT4">
                  <p:embed/>
                </p:oleObj>
              </mc:Choice>
              <mc:Fallback>
                <p:oleObj name="Equation" r:id="rId10" imgW="482391" imgH="431613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1F519C86-C5E5-4A72-9D5B-960565F06A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1517" y="2471440"/>
                        <a:ext cx="892175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>
            <a:extLst>
              <a:ext uri="{FF2B5EF4-FFF2-40B4-BE49-F238E27FC236}">
                <a16:creationId xmlns:a16="http://schemas.microsoft.com/office/drawing/2014/main" id="{D481B47C-3DD4-40A9-A70F-1E7F4A7EAB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9105235"/>
              </p:ext>
            </p:extLst>
          </p:nvPr>
        </p:nvGraphicFramePr>
        <p:xfrm>
          <a:off x="1240904" y="3481090"/>
          <a:ext cx="126047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99753" imgH="253890" progId="Equation.DSMT4">
                  <p:embed/>
                </p:oleObj>
              </mc:Choice>
              <mc:Fallback>
                <p:oleObj name="Equation" r:id="rId12" imgW="799753" imgH="253890" progId="Equation.DSMT4">
                  <p:embed/>
                  <p:pic>
                    <p:nvPicPr>
                      <p:cNvPr id="10" name="Object 7">
                        <a:extLst>
                          <a:ext uri="{FF2B5EF4-FFF2-40B4-BE49-F238E27FC236}">
                            <a16:creationId xmlns:a16="http://schemas.microsoft.com/office/drawing/2014/main" id="{D481B47C-3DD4-40A9-A70F-1E7F4A7EAB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0904" y="3481090"/>
                        <a:ext cx="1260475" cy="40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>
            <a:extLst>
              <a:ext uri="{FF2B5EF4-FFF2-40B4-BE49-F238E27FC236}">
                <a16:creationId xmlns:a16="http://schemas.microsoft.com/office/drawing/2014/main" id="{B8369B42-6491-430E-9612-B5CD499694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860682"/>
              </p:ext>
            </p:extLst>
          </p:nvPr>
        </p:nvGraphicFramePr>
        <p:xfrm>
          <a:off x="2556942" y="3492202"/>
          <a:ext cx="92075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83947" imgH="253890" progId="Equation.DSMT4">
                  <p:embed/>
                </p:oleObj>
              </mc:Choice>
              <mc:Fallback>
                <p:oleObj name="Equation" r:id="rId14" imgW="583947" imgH="253890" progId="Equation.DSMT4">
                  <p:embed/>
                  <p:pic>
                    <p:nvPicPr>
                      <p:cNvPr id="11" name="Object 8">
                        <a:extLst>
                          <a:ext uri="{FF2B5EF4-FFF2-40B4-BE49-F238E27FC236}">
                            <a16:creationId xmlns:a16="http://schemas.microsoft.com/office/drawing/2014/main" id="{B8369B42-6491-430E-9612-B5CD499694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6942" y="3492202"/>
                        <a:ext cx="920750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>
            <a:extLst>
              <a:ext uri="{FF2B5EF4-FFF2-40B4-BE49-F238E27FC236}">
                <a16:creationId xmlns:a16="http://schemas.microsoft.com/office/drawing/2014/main" id="{5430B9F5-99C3-4421-A46A-5E4D464171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8865852"/>
              </p:ext>
            </p:extLst>
          </p:nvPr>
        </p:nvGraphicFramePr>
        <p:xfrm>
          <a:off x="1261542" y="4041477"/>
          <a:ext cx="128111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47419" imgH="177723" progId="Equation.DSMT4">
                  <p:embed/>
                </p:oleObj>
              </mc:Choice>
              <mc:Fallback>
                <p:oleObj name="Equation" r:id="rId16" imgW="647419" imgH="177723" progId="Equation.DSMT4">
                  <p:embed/>
                  <p:pic>
                    <p:nvPicPr>
                      <p:cNvPr id="12" name="Object 9">
                        <a:extLst>
                          <a:ext uri="{FF2B5EF4-FFF2-40B4-BE49-F238E27FC236}">
                            <a16:creationId xmlns:a16="http://schemas.microsoft.com/office/drawing/2014/main" id="{5430B9F5-99C3-4421-A46A-5E4D464171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1542" y="4041477"/>
                        <a:ext cx="128111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>
            <a:extLst>
              <a:ext uri="{FF2B5EF4-FFF2-40B4-BE49-F238E27FC236}">
                <a16:creationId xmlns:a16="http://schemas.microsoft.com/office/drawing/2014/main" id="{FAA1BC64-023A-4D89-92C6-16D8FFBCA9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176220"/>
              </p:ext>
            </p:extLst>
          </p:nvPr>
        </p:nvGraphicFramePr>
        <p:xfrm>
          <a:off x="2506142" y="4036715"/>
          <a:ext cx="1063625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07780" imgH="177723" progId="Equation.DSMT4">
                  <p:embed/>
                </p:oleObj>
              </mc:Choice>
              <mc:Fallback>
                <p:oleObj name="Equation" r:id="rId18" imgW="507780" imgH="177723" progId="Equation.DSMT4">
                  <p:embed/>
                  <p:pic>
                    <p:nvPicPr>
                      <p:cNvPr id="13" name="Object 10">
                        <a:extLst>
                          <a:ext uri="{FF2B5EF4-FFF2-40B4-BE49-F238E27FC236}">
                            <a16:creationId xmlns:a16="http://schemas.microsoft.com/office/drawing/2014/main" id="{FAA1BC64-023A-4D89-92C6-16D8FFBCA9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6142" y="4036715"/>
                        <a:ext cx="1063625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>
            <a:extLst>
              <a:ext uri="{FF2B5EF4-FFF2-40B4-BE49-F238E27FC236}">
                <a16:creationId xmlns:a16="http://schemas.microsoft.com/office/drawing/2014/main" id="{9E6D4E24-06E6-41EB-BFB2-F9E17F1C05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5258621"/>
              </p:ext>
            </p:extLst>
          </p:nvPr>
        </p:nvGraphicFramePr>
        <p:xfrm>
          <a:off x="2012429" y="4627265"/>
          <a:ext cx="527050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66469" imgH="139579" progId="Equation.DSMT4">
                  <p:embed/>
                </p:oleObj>
              </mc:Choice>
              <mc:Fallback>
                <p:oleObj name="Equation" r:id="rId20" imgW="266469" imgH="139579" progId="Equation.DSMT4">
                  <p:embed/>
                  <p:pic>
                    <p:nvPicPr>
                      <p:cNvPr id="14" name="Object 11">
                        <a:extLst>
                          <a:ext uri="{FF2B5EF4-FFF2-40B4-BE49-F238E27FC236}">
                            <a16:creationId xmlns:a16="http://schemas.microsoft.com/office/drawing/2014/main" id="{9E6D4E24-06E6-41EB-BFB2-F9E17F1C05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429" y="4627265"/>
                        <a:ext cx="527050" cy="277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2">
            <a:extLst>
              <a:ext uri="{FF2B5EF4-FFF2-40B4-BE49-F238E27FC236}">
                <a16:creationId xmlns:a16="http://schemas.microsoft.com/office/drawing/2014/main" id="{ED873BB2-12D6-49A6-8C05-553B3F2B60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9305185"/>
              </p:ext>
            </p:extLst>
          </p:nvPr>
        </p:nvGraphicFramePr>
        <p:xfrm>
          <a:off x="2515667" y="4549477"/>
          <a:ext cx="425450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15619" imgH="164885" progId="Equation.DSMT4">
                  <p:embed/>
                </p:oleObj>
              </mc:Choice>
              <mc:Fallback>
                <p:oleObj name="Equation" r:id="rId22" imgW="215619" imgH="164885" progId="Equation.DSMT4">
                  <p:embed/>
                  <p:pic>
                    <p:nvPicPr>
                      <p:cNvPr id="15" name="Object 12">
                        <a:extLst>
                          <a:ext uri="{FF2B5EF4-FFF2-40B4-BE49-F238E27FC236}">
                            <a16:creationId xmlns:a16="http://schemas.microsoft.com/office/drawing/2014/main" id="{ED873BB2-12D6-49A6-8C05-553B3F2B60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667" y="4549477"/>
                        <a:ext cx="425450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3">
            <a:extLst>
              <a:ext uri="{FF2B5EF4-FFF2-40B4-BE49-F238E27FC236}">
                <a16:creationId xmlns:a16="http://schemas.microsoft.com/office/drawing/2014/main" id="{3D237EFB-7311-4BEA-A221-0B478FF5E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0265473"/>
              </p:ext>
            </p:extLst>
          </p:nvPr>
        </p:nvGraphicFramePr>
        <p:xfrm>
          <a:off x="923404" y="5092402"/>
          <a:ext cx="90487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57002" imgH="177723" progId="Equation.DSMT4">
                  <p:embed/>
                </p:oleObj>
              </mc:Choice>
              <mc:Fallback>
                <p:oleObj name="Equation" r:id="rId24" imgW="457002" imgH="177723" progId="Equation.DSMT4">
                  <p:embed/>
                  <p:pic>
                    <p:nvPicPr>
                      <p:cNvPr id="16" name="Object 13">
                        <a:extLst>
                          <a:ext uri="{FF2B5EF4-FFF2-40B4-BE49-F238E27FC236}">
                            <a16:creationId xmlns:a16="http://schemas.microsoft.com/office/drawing/2014/main" id="{3D237EFB-7311-4BEA-A221-0B478FF5E5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404" y="5092402"/>
                        <a:ext cx="90487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>
            <a:extLst>
              <a:ext uri="{FF2B5EF4-FFF2-40B4-BE49-F238E27FC236}">
                <a16:creationId xmlns:a16="http://schemas.microsoft.com/office/drawing/2014/main" id="{AD751AED-EE3D-4348-BE4D-6829CB0AA6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060262"/>
              </p:ext>
            </p:extLst>
          </p:nvPr>
        </p:nvGraphicFramePr>
        <p:xfrm>
          <a:off x="1807642" y="5073352"/>
          <a:ext cx="928687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69696" imgH="177723" progId="Equation.DSMT4">
                  <p:embed/>
                </p:oleObj>
              </mc:Choice>
              <mc:Fallback>
                <p:oleObj name="Equation" r:id="rId26" imgW="469696" imgH="177723" progId="Equation.DSMT4">
                  <p:embed/>
                  <p:pic>
                    <p:nvPicPr>
                      <p:cNvPr id="17" name="Object 14">
                        <a:extLst>
                          <a:ext uri="{FF2B5EF4-FFF2-40B4-BE49-F238E27FC236}">
                            <a16:creationId xmlns:a16="http://schemas.microsoft.com/office/drawing/2014/main" id="{AD751AED-EE3D-4348-BE4D-6829CB0AA6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7642" y="5073352"/>
                        <a:ext cx="928687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DBA64A4D-06EA-4358-A4D0-494A0BCE0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5517232"/>
            <a:ext cx="4104456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</a:rPr>
              <a:t>Your answer is the same as the NPV, so it’s an extraneous root.  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No solutions!!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D282022-6936-423B-A3AB-DB4B25B9F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080" y="980728"/>
            <a:ext cx="3135795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 dirty="0">
                <a:solidFill>
                  <a:srgbClr val="FF0000"/>
                </a:solidFill>
              </a:rPr>
              <a:t>2</a:t>
            </a:r>
            <a:r>
              <a:rPr lang="en-CA" sz="2100" baseline="30000" dirty="0">
                <a:solidFill>
                  <a:srgbClr val="FF0000"/>
                </a:solidFill>
              </a:rPr>
              <a:t>nd</a:t>
            </a:r>
            <a:r>
              <a:rPr lang="en-CA" sz="2100" dirty="0">
                <a:solidFill>
                  <a:srgbClr val="FF0000"/>
                </a:solidFill>
              </a:rPr>
              <a:t> method: simplify first!</a:t>
            </a:r>
          </a:p>
        </p:txBody>
      </p:sp>
      <p:graphicFrame>
        <p:nvGraphicFramePr>
          <p:cNvPr id="20" name="Object 4">
            <a:extLst>
              <a:ext uri="{FF2B5EF4-FFF2-40B4-BE49-F238E27FC236}">
                <a16:creationId xmlns:a16="http://schemas.microsoft.com/office/drawing/2014/main" id="{BB5438BB-8266-49C5-9D68-9EF6FA8B78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3724305"/>
              </p:ext>
            </p:extLst>
          </p:nvPr>
        </p:nvGraphicFramePr>
        <p:xfrm>
          <a:off x="5436096" y="1412776"/>
          <a:ext cx="10112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20474" imgH="431613" progId="Equation.DSMT4">
                  <p:embed/>
                </p:oleObj>
              </mc:Choice>
              <mc:Fallback>
                <p:oleObj name="Equation" r:id="rId6" imgW="520474" imgH="431613" progId="Equation.DSMT4">
                  <p:embed/>
                  <p:pic>
                    <p:nvPicPr>
                      <p:cNvPr id="20" name="Object 4">
                        <a:extLst>
                          <a:ext uri="{FF2B5EF4-FFF2-40B4-BE49-F238E27FC236}">
                            <a16:creationId xmlns:a16="http://schemas.microsoft.com/office/drawing/2014/main" id="{BB5438BB-8266-49C5-9D68-9EF6FA8B78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1412776"/>
                        <a:ext cx="101123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6">
            <a:extLst>
              <a:ext uri="{FF2B5EF4-FFF2-40B4-BE49-F238E27FC236}">
                <a16:creationId xmlns:a16="http://schemas.microsoft.com/office/drawing/2014/main" id="{D0B2E078-7101-4FCF-A34D-AE1F75DC66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4643604"/>
              </p:ext>
            </p:extLst>
          </p:nvPr>
        </p:nvGraphicFramePr>
        <p:xfrm>
          <a:off x="6445398" y="1458293"/>
          <a:ext cx="1150938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22080" imgH="482400" progId="Equation.DSMT4">
                  <p:embed/>
                </p:oleObj>
              </mc:Choice>
              <mc:Fallback>
                <p:oleObj name="Equation" r:id="rId28" imgW="622080" imgH="482400" progId="Equation.DSMT4">
                  <p:embed/>
                  <p:pic>
                    <p:nvPicPr>
                      <p:cNvPr id="21" name="Object 6">
                        <a:extLst>
                          <a:ext uri="{FF2B5EF4-FFF2-40B4-BE49-F238E27FC236}">
                            <a16:creationId xmlns:a16="http://schemas.microsoft.com/office/drawing/2014/main" id="{D0B2E078-7101-4FCF-A34D-AE1F75DC66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398" y="1458293"/>
                        <a:ext cx="1150938" cy="890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4">
            <a:extLst>
              <a:ext uri="{FF2B5EF4-FFF2-40B4-BE49-F238E27FC236}">
                <a16:creationId xmlns:a16="http://schemas.microsoft.com/office/drawing/2014/main" id="{4C3F85DC-D197-47F1-90BE-622C4771C0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6334164"/>
              </p:ext>
            </p:extLst>
          </p:nvPr>
        </p:nvGraphicFramePr>
        <p:xfrm>
          <a:off x="5436096" y="2276872"/>
          <a:ext cx="10112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20474" imgH="431613" progId="Equation.DSMT4">
                  <p:embed/>
                </p:oleObj>
              </mc:Choice>
              <mc:Fallback>
                <p:oleObj name="Equation" r:id="rId6" imgW="520474" imgH="431613" progId="Equation.DSMT4">
                  <p:embed/>
                  <p:pic>
                    <p:nvPicPr>
                      <p:cNvPr id="22" name="Object 4">
                        <a:extLst>
                          <a:ext uri="{FF2B5EF4-FFF2-40B4-BE49-F238E27FC236}">
                            <a16:creationId xmlns:a16="http://schemas.microsoft.com/office/drawing/2014/main" id="{4C3F85DC-D197-47F1-90BE-622C4771C0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2276872"/>
                        <a:ext cx="101123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6">
            <a:extLst>
              <a:ext uri="{FF2B5EF4-FFF2-40B4-BE49-F238E27FC236}">
                <a16:creationId xmlns:a16="http://schemas.microsoft.com/office/drawing/2014/main" id="{24C7E265-6CD0-44C1-86B4-264A363236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827115"/>
              </p:ext>
            </p:extLst>
          </p:nvPr>
        </p:nvGraphicFramePr>
        <p:xfrm>
          <a:off x="6444208" y="2276872"/>
          <a:ext cx="792088" cy="868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93480" imgH="431640" progId="Equation.DSMT4">
                  <p:embed/>
                </p:oleObj>
              </mc:Choice>
              <mc:Fallback>
                <p:oleObj name="Equation" r:id="rId30" imgW="393480" imgH="431640" progId="Equation.DSMT4">
                  <p:embed/>
                  <p:pic>
                    <p:nvPicPr>
                      <p:cNvPr id="23" name="Object 6">
                        <a:extLst>
                          <a:ext uri="{FF2B5EF4-FFF2-40B4-BE49-F238E27FC236}">
                            <a16:creationId xmlns:a16="http://schemas.microsoft.com/office/drawing/2014/main" id="{24C7E265-6CD0-44C1-86B4-264A363236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2276872"/>
                        <a:ext cx="792088" cy="8681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E5A78201-42D5-4B2C-AB95-55D4A8705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5976" y="3140968"/>
            <a:ext cx="464400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 sz="2100" dirty="0">
                <a:solidFill>
                  <a:srgbClr val="FF0000"/>
                </a:solidFill>
              </a:rPr>
              <a:t>The denominators are the same, so cancel them out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D0F0ABE-5DA0-4CB6-9FC9-4F9D559929A0}"/>
              </a:ext>
            </a:extLst>
          </p:cNvPr>
          <p:cNvCxnSpPr>
            <a:cxnSpLocks/>
          </p:cNvCxnSpPr>
          <p:nvPr/>
        </p:nvCxnSpPr>
        <p:spPr>
          <a:xfrm flipV="1">
            <a:off x="5508104" y="2852936"/>
            <a:ext cx="576064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F4EF401-B579-457A-9943-7FDAE0A7407D}"/>
              </a:ext>
            </a:extLst>
          </p:cNvPr>
          <p:cNvCxnSpPr>
            <a:cxnSpLocks/>
          </p:cNvCxnSpPr>
          <p:nvPr/>
        </p:nvCxnSpPr>
        <p:spPr>
          <a:xfrm flipV="1">
            <a:off x="6516216" y="2852936"/>
            <a:ext cx="648072" cy="28803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4">
            <a:extLst>
              <a:ext uri="{FF2B5EF4-FFF2-40B4-BE49-F238E27FC236}">
                <a16:creationId xmlns:a16="http://schemas.microsoft.com/office/drawing/2014/main" id="{BD1BA9CA-5324-45EF-A161-18934A1FC8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443734"/>
              </p:ext>
            </p:extLst>
          </p:nvPr>
        </p:nvGraphicFramePr>
        <p:xfrm>
          <a:off x="5796136" y="3933056"/>
          <a:ext cx="1152128" cy="414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95000" imgH="177480" progId="Equation.DSMT4">
                  <p:embed/>
                </p:oleObj>
              </mc:Choice>
              <mc:Fallback>
                <p:oleObj name="Equation" r:id="rId32" imgW="495000" imgH="177480" progId="Equation.DSMT4">
                  <p:embed/>
                  <p:pic>
                    <p:nvPicPr>
                      <p:cNvPr id="30" name="Object 4">
                        <a:extLst>
                          <a:ext uri="{FF2B5EF4-FFF2-40B4-BE49-F238E27FC236}">
                            <a16:creationId xmlns:a16="http://schemas.microsoft.com/office/drawing/2014/main" id="{BD1BA9CA-5324-45EF-A161-18934A1FC8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3933056"/>
                        <a:ext cx="1152128" cy="4144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4">
            <a:extLst>
              <a:ext uri="{FF2B5EF4-FFF2-40B4-BE49-F238E27FC236}">
                <a16:creationId xmlns:a16="http://schemas.microsoft.com/office/drawing/2014/main" id="{85C0385E-CEBB-4E06-B762-AB17ECE481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0976665"/>
              </p:ext>
            </p:extLst>
          </p:nvPr>
        </p:nvGraphicFramePr>
        <p:xfrm>
          <a:off x="5796136" y="3933056"/>
          <a:ext cx="1152128" cy="414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95000" imgH="177480" progId="Equation.DSMT4">
                  <p:embed/>
                </p:oleObj>
              </mc:Choice>
              <mc:Fallback>
                <p:oleObj name="Equation" r:id="rId34" imgW="495000" imgH="177480" progId="Equation.DSMT4">
                  <p:embed/>
                  <p:pic>
                    <p:nvPicPr>
                      <p:cNvPr id="32" name="Object 4">
                        <a:extLst>
                          <a:ext uri="{FF2B5EF4-FFF2-40B4-BE49-F238E27FC236}">
                            <a16:creationId xmlns:a16="http://schemas.microsoft.com/office/drawing/2014/main" id="{85C0385E-CEBB-4E06-B762-AB17ECE481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3933056"/>
                        <a:ext cx="1152128" cy="4144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7D1B8A5B-2DDE-47A4-B6DA-5D8C3B5BB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5976" y="4293096"/>
            <a:ext cx="4644009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 sz="2100" dirty="0">
                <a:solidFill>
                  <a:srgbClr val="FF0000"/>
                </a:solidFill>
              </a:rPr>
              <a:t>All the x’s are gone, both sides are not equal, therefore we have 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“NO SOLUTIONS”!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00CEC95-7D6F-4B8C-9B5C-786FCA9A5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9992" y="5733256"/>
            <a:ext cx="410445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</a:rPr>
              <a:t>Q: What would our answer be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 if this number was a “6”?</a:t>
            </a: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B24973E4-3091-4D47-829C-23277F00344B}"/>
              </a:ext>
            </a:extLst>
          </p:cNvPr>
          <p:cNvSpPr/>
          <p:nvPr/>
        </p:nvSpPr>
        <p:spPr>
          <a:xfrm>
            <a:off x="7167489" y="1702191"/>
            <a:ext cx="1838764" cy="4733778"/>
          </a:xfrm>
          <a:custGeom>
            <a:avLst/>
            <a:gdLst>
              <a:gd name="connsiteX0" fmla="*/ 647114 w 1838764"/>
              <a:gd name="connsiteY0" fmla="*/ 4733778 h 4733778"/>
              <a:gd name="connsiteX1" fmla="*/ 1835834 w 1838764"/>
              <a:gd name="connsiteY1" fmla="*/ 2454812 h 4733778"/>
              <a:gd name="connsiteX2" fmla="*/ 998806 w 1838764"/>
              <a:gd name="connsiteY2" fmla="*/ 1357532 h 4733778"/>
              <a:gd name="connsiteX3" fmla="*/ 1498209 w 1838764"/>
              <a:gd name="connsiteY3" fmla="*/ 618978 h 4733778"/>
              <a:gd name="connsiteX4" fmla="*/ 0 w 1838764"/>
              <a:gd name="connsiteY4" fmla="*/ 0 h 4733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8764" h="4733778">
                <a:moveTo>
                  <a:pt x="647114" y="4733778"/>
                </a:moveTo>
                <a:cubicBezTo>
                  <a:pt x="1212166" y="3875649"/>
                  <a:pt x="1777219" y="3017520"/>
                  <a:pt x="1835834" y="2454812"/>
                </a:cubicBezTo>
                <a:cubicBezTo>
                  <a:pt x="1894449" y="1892104"/>
                  <a:pt x="1055077" y="1663504"/>
                  <a:pt x="998806" y="1357532"/>
                </a:cubicBezTo>
                <a:cubicBezTo>
                  <a:pt x="942535" y="1051560"/>
                  <a:pt x="1664677" y="845233"/>
                  <a:pt x="1498209" y="618978"/>
                </a:cubicBezTo>
                <a:cubicBezTo>
                  <a:pt x="1331741" y="392723"/>
                  <a:pt x="665870" y="196361"/>
                  <a:pt x="0" y="0"/>
                </a:cubicBezTo>
              </a:path>
            </a:pathLst>
          </a:custGeom>
          <a:noFill/>
          <a:ln>
            <a:solidFill>
              <a:srgbClr val="00B0F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C940490-3655-430B-9860-2F40A71AEEC2}"/>
              </a:ext>
            </a:extLst>
          </p:cNvPr>
          <p:cNvSpPr/>
          <p:nvPr/>
        </p:nvSpPr>
        <p:spPr>
          <a:xfrm>
            <a:off x="6732240" y="1412776"/>
            <a:ext cx="576064" cy="432048"/>
          </a:xfrm>
          <a:prstGeom prst="ellipse">
            <a:avLst/>
          </a:prstGeom>
          <a:noFill/>
          <a:ln w="412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0557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19" grpId="0"/>
      <p:bldP spid="24" grpId="0"/>
      <p:bldP spid="33" grpId="0"/>
      <p:bldP spid="34" grpId="0"/>
      <p:bldP spid="36" grpId="0" animBg="1"/>
      <p:bldP spid="37" grpId="0" animBg="1"/>
      <p:bldP spid="37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9084321721765c1e78434b475a698ad93964e1a"/>
  <p:tag name="ISPRING_RESOURCE_PATHS_HASH_2" val="6d68c5243ee4b1ca165789abe95c9b88ad8b018"/>
  <p:tag name="ISPRING_SCORM_PASSING_SCORE" val="100.0000000000"/>
  <p:tag name="GENSWF_OUTPUT_FILE_NAME" val="pc11ch64"/>
  <p:tag name="ISPRING_ULTRA_SCORM_COURSE_ID" val="802731FA-4AA2-4B71-95CC-3EA75DA34680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PC11\PC11ch6"/>
  <p:tag name="ISPRING_PRESENTATION_TITLE" val="Section 6.4 Solving Rational Functions"/>
  <p:tag name="ISPRING_RESOURCE_PATHS_HASH_PRESENTER" val="cba45602522d3b5f32d426bd81151a034aa6a6f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205</TotalTime>
  <Words>702</Words>
  <Application>Microsoft Office PowerPoint</Application>
  <PresentationFormat>On-screen Show (4:3)</PresentationFormat>
  <Paragraphs>123</Paragraphs>
  <Slides>14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Calibri</vt:lpstr>
      <vt:lpstr>Century Schoolbook</vt:lpstr>
      <vt:lpstr>Courier New</vt:lpstr>
      <vt:lpstr>Gill Sans MT</vt:lpstr>
      <vt:lpstr>Times New Roman</vt:lpstr>
      <vt:lpstr>Wingdings</vt:lpstr>
      <vt:lpstr>Wingdings 2</vt:lpstr>
      <vt:lpstr>Oriel</vt:lpstr>
      <vt:lpstr>MathType 6.0 Equation</vt:lpstr>
      <vt:lpstr>Equation</vt:lpstr>
      <vt:lpstr>Lesson 4 Solving Rational Expressions</vt:lpstr>
      <vt:lpstr>Solving Rational Equations</vt:lpstr>
      <vt:lpstr>Using LCD to get Rid of Denominators</vt:lpstr>
      <vt:lpstr>PowerPoint Presentation</vt:lpstr>
      <vt:lpstr>PowerPoint Presentation</vt:lpstr>
      <vt:lpstr>PowerPoint Presentation</vt:lpstr>
      <vt:lpstr>PowerPoint Presentation</vt:lpstr>
      <vt:lpstr>II) Equations with Extraneous Solutions ,  No Solutions, AND INFINITE Solutions!!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III) Solving Rational Equations by Graphs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6.4 Solving Rational Functions</dc:title>
  <dc:creator>Danny Young</dc:creator>
  <cp:lastModifiedBy>Danny Young</cp:lastModifiedBy>
  <cp:revision>23</cp:revision>
  <dcterms:created xsi:type="dcterms:W3CDTF">2012-01-25T04:58:54Z</dcterms:created>
  <dcterms:modified xsi:type="dcterms:W3CDTF">2021-03-25T04:52:00Z</dcterms:modified>
</cp:coreProperties>
</file>